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3.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3.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7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chemeClr val="lt1"/>
        </a:solidFill>
      </p:bgPr>
    </p:bg>
    <p:spTree>
      <p:nvGrpSpPr>
        <p:cNvPr id="1" name=""/>
        <p:cNvGrpSpPr/>
        <p:nvPr/>
      </p:nvGrpSpPr>
      <p:grpSpPr>
        <a:xfrm>
          <a:off x="0" y="0"/>
          <a:ext cx="0" cy="0"/>
          <a:chOff x="0" y="0"/>
          <a:chExt cx="0" cy="0"/>
        </a:xfrm>
      </p:grpSpPr>
      <p:pic>
        <p:nvPicPr>
          <p:cNvPr id="0" name="Google Shape;9;p2" descr=""/>
          <p:cNvPicPr/>
          <p:nvPr/>
        </p:nvPicPr>
        <p:blipFill>
          <a:blip r:embed="rId2"/>
          <a:srcRect l="827" t="827" r="827" b="827"/>
          <a:stretch/>
        </p:blipFill>
        <p:spPr>
          <a:xfrm>
            <a:off x="0" y="0"/>
            <a:ext cx="9143640" cy="5142960"/>
          </a:xfrm>
          <a:prstGeom prst="rect">
            <a:avLst/>
          </a:prstGeom>
          <a:noFill/>
          <a:ln w="0">
            <a:noFill/>
          </a:ln>
        </p:spPr>
      </p:pic>
      <p:sp>
        <p:nvSpPr>
          <p:cNvPr id="1" name="PlaceHolder 1"/>
          <p:cNvSpPr>
            <a:spLocks noGrp="1"/>
          </p:cNvSpPr>
          <p:nvPr>
            <p:ph type="title"/>
          </p:nvPr>
        </p:nvSpPr>
        <p:spPr>
          <a:xfrm>
            <a:off x="228600" y="1102320"/>
            <a:ext cx="8686440" cy="1646640"/>
          </a:xfrm>
          <a:prstGeom prst="rect">
            <a:avLst/>
          </a:prstGeom>
          <a:noFill/>
          <a:ln w="0">
            <a:noFill/>
          </a:ln>
        </p:spPr>
        <p:txBody>
          <a:bodyPr lIns="91440" rIns="91440" tIns="91440" bIns="91440" anchor="b">
            <a:noAutofit/>
          </a:bodyPr>
          <a:p>
            <a:pPr indent="0">
              <a:buNone/>
            </a:pPr>
            <a:r>
              <a:rPr b="0" lang="fr-FR" sz="4500" strike="noStrike" u="none">
                <a:solidFill>
                  <a:schemeClr val="dk1"/>
                </a:solidFill>
                <a:effectLst/>
                <a:uFillTx/>
                <a:latin typeface="Arial"/>
              </a:rPr>
              <a:t>Click to edit the title text format</a:t>
            </a:r>
            <a:endParaRPr b="0" lang="fr-FR" sz="4500" strike="noStrike" u="none">
              <a:solidFill>
                <a:schemeClr val="dk1"/>
              </a:solidFill>
              <a:effectLst/>
              <a:uFillTx/>
              <a:latin typeface="Arial"/>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chemeClr val="lt1"/>
        </a:solidFill>
      </p:bgPr>
    </p:bg>
    <p:spTree>
      <p:nvGrpSpPr>
        <p:cNvPr id="1" name=""/>
        <p:cNvGrpSpPr/>
        <p:nvPr/>
      </p:nvGrpSpPr>
      <p:grpSpPr>
        <a:xfrm>
          <a:off x="0" y="0"/>
          <a:ext cx="0" cy="0"/>
          <a:chOff x="0" y="0"/>
          <a:chExt cx="0" cy="0"/>
        </a:xfrm>
      </p:grpSpPr>
      <p:pic>
        <p:nvPicPr>
          <p:cNvPr id="37" name="Google Shape;108;p19" descr=""/>
          <p:cNvPicPr/>
          <p:nvPr/>
        </p:nvPicPr>
        <p:blipFill>
          <a:blip r:embed="rId2"/>
          <a:srcRect l="827" t="827" r="827" b="827"/>
          <a:stretch/>
        </p:blipFill>
        <p:spPr>
          <a:xfrm>
            <a:off x="0" y="0"/>
            <a:ext cx="9143640" cy="5142960"/>
          </a:xfrm>
          <a:prstGeom prst="rect">
            <a:avLst/>
          </a:prstGeom>
          <a:noFill/>
          <a:ln w="0">
            <a:noFill/>
          </a:ln>
        </p:spPr>
      </p:pic>
      <p:sp>
        <p:nvSpPr>
          <p:cNvPr id="38" name="PlaceHolder 1"/>
          <p:cNvSpPr>
            <a:spLocks noGrp="1"/>
          </p:cNvSpPr>
          <p:nvPr>
            <p:ph type="title"/>
          </p:nvPr>
        </p:nvSpPr>
        <p:spPr>
          <a:xfrm>
            <a:off x="635400" y="3071520"/>
            <a:ext cx="3877920" cy="898560"/>
          </a:xfrm>
          <a:prstGeom prst="rect">
            <a:avLst/>
          </a:prstGeom>
          <a:noFill/>
          <a:ln w="0">
            <a:noFill/>
          </a:ln>
        </p:spPr>
        <p:txBody>
          <a:bodyPr lIns="91440" rIns="91440" tIns="91440" bIns="91440" anchor="ctr">
            <a:noAutofit/>
          </a:bodyPr>
          <a:p>
            <a:pPr indent="0">
              <a:lnSpc>
                <a:spcPct val="100000"/>
              </a:lnSpc>
              <a:buNone/>
            </a:pPr>
            <a:r>
              <a:rPr b="0" lang="fr-FR" sz="4500" strike="noStrike" u="none">
                <a:solidFill>
                  <a:schemeClr val="dk1"/>
                </a:solidFill>
                <a:effectLst/>
                <a:uFillTx/>
                <a:latin typeface="Figtree"/>
                <a:ea typeface="Figtree"/>
              </a:rPr>
              <a:t>xx%</a:t>
            </a:r>
            <a:endParaRPr b="0" lang="fr-FR" sz="4500" strike="noStrike" u="none">
              <a:solidFill>
                <a:schemeClr val="dk1"/>
              </a:solidFill>
              <a:effectLst/>
              <a:uFillTx/>
              <a:latin typeface="Arial"/>
            </a:endParaRPr>
          </a:p>
        </p:txBody>
      </p:sp>
      <p:sp>
        <p:nvSpPr>
          <p:cNvPr id="39" name="PlaceHolder 2"/>
          <p:cNvSpPr>
            <a:spLocks noGrp="1"/>
          </p:cNvSpPr>
          <p:nvPr>
            <p:ph type="title"/>
          </p:nvPr>
        </p:nvSpPr>
        <p:spPr>
          <a:xfrm>
            <a:off x="4630320" y="1858680"/>
            <a:ext cx="3877920" cy="898560"/>
          </a:xfrm>
          <a:prstGeom prst="rect">
            <a:avLst/>
          </a:prstGeom>
          <a:noFill/>
          <a:ln w="0">
            <a:noFill/>
          </a:ln>
        </p:spPr>
        <p:txBody>
          <a:bodyPr lIns="91440" rIns="91440" tIns="91440" bIns="91440" anchor="ctr">
            <a:noAutofit/>
          </a:bodyPr>
          <a:p>
            <a:pPr indent="0" algn="r">
              <a:lnSpc>
                <a:spcPct val="100000"/>
              </a:lnSpc>
              <a:buNone/>
            </a:pPr>
            <a:r>
              <a:rPr b="0" lang="fr-FR" sz="4500" strike="noStrike" u="none">
                <a:solidFill>
                  <a:schemeClr val="dk1"/>
                </a:solidFill>
                <a:effectLst/>
                <a:uFillTx/>
                <a:latin typeface="Figtree"/>
                <a:ea typeface="Figtree"/>
              </a:rPr>
              <a:t>xx%</a:t>
            </a:r>
            <a:endParaRPr b="0" lang="fr-FR" sz="4500" strike="noStrike" u="none">
              <a:solidFill>
                <a:schemeClr val="dk1"/>
              </a:solidFill>
              <a:effectLst/>
              <a:uFillTx/>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chemeClr val="lt1"/>
        </a:solidFill>
      </p:bgPr>
    </p:bg>
    <p:spTree>
      <p:nvGrpSpPr>
        <p:cNvPr id="1" name=""/>
        <p:cNvGrpSpPr/>
        <p:nvPr/>
      </p:nvGrpSpPr>
      <p:grpSpPr>
        <a:xfrm>
          <a:off x="0" y="0"/>
          <a:ext cx="0" cy="0"/>
          <a:chOff x="0" y="0"/>
          <a:chExt cx="0" cy="0"/>
        </a:xfrm>
      </p:grpSpPr>
      <p:pic>
        <p:nvPicPr>
          <p:cNvPr id="40" name="Google Shape;114;p20" descr=""/>
          <p:cNvPicPr/>
          <p:nvPr/>
        </p:nvPicPr>
        <p:blipFill>
          <a:blip r:embed="rId2"/>
          <a:srcRect l="827" t="827" r="827" b="827"/>
          <a:stretch/>
        </p:blipFill>
        <p:spPr>
          <a:xfrm>
            <a:off x="0" y="0"/>
            <a:ext cx="9143640" cy="5143320"/>
          </a:xfrm>
          <a:prstGeom prst="rect">
            <a:avLst/>
          </a:prstGeom>
          <a:noFill/>
          <a:ln w="0">
            <a:noFill/>
          </a:ln>
        </p:spPr>
      </p:pic>
      <p:sp>
        <p:nvSpPr>
          <p:cNvPr id="41" name="PlaceHolder 1"/>
          <p:cNvSpPr>
            <a:spLocks noGrp="1"/>
          </p:cNvSpPr>
          <p:nvPr>
            <p:ph type="title"/>
          </p:nvPr>
        </p:nvSpPr>
        <p:spPr>
          <a:xfrm>
            <a:off x="4767840" y="1742400"/>
            <a:ext cx="3737520" cy="1104480"/>
          </a:xfrm>
          <a:prstGeom prst="rect">
            <a:avLst/>
          </a:prstGeom>
          <a:noFill/>
          <a:ln w="0">
            <a:noFill/>
          </a:ln>
        </p:spPr>
        <p:txBody>
          <a:bodyPr lIns="91440" rIns="91440" tIns="91440" bIns="91440" anchor="b">
            <a:noAutofit/>
          </a:bodyPr>
          <a:p>
            <a:pPr indent="0">
              <a:buNone/>
            </a:pPr>
            <a:r>
              <a:rPr b="0" lang="fr-FR" sz="4500" strike="noStrike" u="none">
                <a:solidFill>
                  <a:schemeClr val="dk1"/>
                </a:solidFill>
                <a:effectLst/>
                <a:uFillTx/>
                <a:latin typeface="Arial"/>
              </a:rPr>
              <a:t>Click to edit the title text format</a:t>
            </a:r>
            <a:endParaRPr b="0" lang="fr-FR" sz="4500" strike="noStrike" u="none">
              <a:solidFill>
                <a:schemeClr val="dk1"/>
              </a:solidFill>
              <a:effectLst/>
              <a:uFillTx/>
              <a:latin typeface="Arial"/>
            </a:endParaRPr>
          </a:p>
        </p:txBody>
      </p:sp>
      <p:sp>
        <p:nvSpPr>
          <p:cNvPr id="42" name="Google Shape;117;p20"/>
          <p:cNvSpPr/>
          <p:nvPr/>
        </p:nvSpPr>
        <p:spPr>
          <a:xfrm>
            <a:off x="5591520" y="2936520"/>
            <a:ext cx="2913840" cy="739800"/>
          </a:xfrm>
          <a:prstGeom prst="rect">
            <a:avLst/>
          </a:prstGeom>
          <a:noFill/>
          <a:ln w="0">
            <a:noFill/>
          </a:ln>
        </p:spPr>
        <p:style>
          <a:lnRef idx="0"/>
          <a:fillRef idx="0"/>
          <a:effectRef idx="0"/>
          <a:fontRef idx="minor"/>
        </p:style>
        <p:txBody>
          <a:bodyPr tIns="91440" bIns="91440" anchor="t">
            <a:noAutofit/>
          </a:bodyPr>
          <a:p>
            <a:pPr algn="r" defTabSz="914400">
              <a:lnSpc>
                <a:spcPct val="100000"/>
              </a:lnSpc>
              <a:tabLst>
                <a:tab algn="l" pos="0"/>
              </a:tabLst>
            </a:pPr>
            <a:r>
              <a:rPr b="1" lang="en" sz="1000" strike="noStrike" u="none">
                <a:solidFill>
                  <a:schemeClr val="dk1"/>
                </a:solidFill>
                <a:effectLst/>
                <a:uFillTx/>
                <a:latin typeface="Karla"/>
                <a:ea typeface="Karla"/>
              </a:rPr>
              <a:t>CREDITS:</a:t>
            </a:r>
            <a:r>
              <a:rPr b="0" lang="en" sz="1000" strike="noStrike" u="none">
                <a:solidFill>
                  <a:schemeClr val="dk1"/>
                </a:solidFill>
                <a:effectLst/>
                <a:uFillTx/>
                <a:latin typeface="Karla"/>
                <a:ea typeface="Karla"/>
              </a:rPr>
              <a:t> This presentation template was created by </a:t>
            </a:r>
            <a:r>
              <a:rPr b="1" lang="en" sz="1000" strike="noStrike" u="sng">
                <a:solidFill>
                  <a:schemeClr val="dk1"/>
                </a:solidFill>
                <a:effectLst/>
                <a:uFillTx/>
                <a:latin typeface="Karla"/>
                <a:ea typeface="Karla"/>
                <a:hlinkClick r:id="rId3"/>
              </a:rPr>
              <a:t>Slidesgo</a:t>
            </a:r>
            <a:r>
              <a:rPr b="0" lang="en" sz="1000" strike="noStrike" u="none">
                <a:solidFill>
                  <a:schemeClr val="dk1"/>
                </a:solidFill>
                <a:effectLst/>
                <a:uFillTx/>
                <a:latin typeface="Karla"/>
                <a:ea typeface="Karla"/>
              </a:rPr>
              <a:t>, and includes icons, infographics &amp; images by </a:t>
            </a:r>
            <a:r>
              <a:rPr b="1" lang="en" sz="1000" strike="noStrike" u="sng">
                <a:solidFill>
                  <a:schemeClr val="dk1"/>
                </a:solidFill>
                <a:effectLst/>
                <a:uFillTx/>
                <a:latin typeface="Karla"/>
                <a:ea typeface="Karla"/>
                <a:hlinkClick r:id="rId4"/>
              </a:rPr>
              <a:t>Freepik</a:t>
            </a:r>
            <a:r>
              <a:rPr b="0" lang="en" sz="1000" strike="noStrike" u="none">
                <a:solidFill>
                  <a:schemeClr val="dk1"/>
                </a:solidFill>
                <a:effectLst/>
                <a:uFillTx/>
                <a:latin typeface="Karla"/>
                <a:ea typeface="Karla"/>
              </a:rPr>
              <a:t> </a:t>
            </a:r>
            <a:endParaRPr b="0" lang="en-US" sz="1000" strike="noStrike" u="none">
              <a:solidFill>
                <a:srgbClr val="000000"/>
              </a:solidFill>
              <a:effectLst/>
              <a:uFillTx/>
              <a:latin typeface="OpenSymbo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pic>
        <p:nvPicPr>
          <p:cNvPr id="43" name="Google Shape;13;p3" descr=""/>
          <p:cNvPicPr/>
          <p:nvPr/>
        </p:nvPicPr>
        <p:blipFill>
          <a:blip r:embed="rId2"/>
          <a:srcRect l="827" t="827" r="827" b="827"/>
          <a:stretch/>
        </p:blipFill>
        <p:spPr>
          <a:xfrm>
            <a:off x="0" y="0"/>
            <a:ext cx="9143640" cy="5142960"/>
          </a:xfrm>
          <a:prstGeom prst="rect">
            <a:avLst/>
          </a:prstGeom>
          <a:noFill/>
          <a:ln w="0">
            <a:noFill/>
          </a:ln>
        </p:spPr>
      </p:pic>
      <p:sp>
        <p:nvSpPr>
          <p:cNvPr id="44" name="PlaceHolder 1"/>
          <p:cNvSpPr>
            <a:spLocks noGrp="1"/>
          </p:cNvSpPr>
          <p:nvPr>
            <p:ph type="title"/>
          </p:nvPr>
        </p:nvSpPr>
        <p:spPr>
          <a:xfrm>
            <a:off x="873720" y="3070440"/>
            <a:ext cx="3350520" cy="1879200"/>
          </a:xfrm>
          <a:prstGeom prst="rect">
            <a:avLst/>
          </a:prstGeom>
          <a:noFill/>
          <a:ln w="0">
            <a:noFill/>
          </a:ln>
        </p:spPr>
        <p:txBody>
          <a:bodyPr lIns="91440" rIns="91440" tIns="91440" bIns="91440" anchor="t">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45" name="PlaceHolder 2"/>
          <p:cNvSpPr>
            <a:spLocks noGrp="1"/>
          </p:cNvSpPr>
          <p:nvPr>
            <p:ph type="title"/>
          </p:nvPr>
        </p:nvSpPr>
        <p:spPr>
          <a:xfrm>
            <a:off x="7007040" y="1610280"/>
            <a:ext cx="1267920" cy="1269360"/>
          </a:xfrm>
          <a:prstGeom prst="rect">
            <a:avLst/>
          </a:prstGeom>
          <a:noFill/>
          <a:ln w="0">
            <a:noFill/>
          </a:ln>
        </p:spPr>
        <p:txBody>
          <a:bodyPr lIns="91440" rIns="91440" tIns="91440" bIns="91440" anchor="ctr">
            <a:noAutofit/>
          </a:bodyPr>
          <a:p>
            <a:pPr indent="0" algn="ctr">
              <a:lnSpc>
                <a:spcPct val="100000"/>
              </a:lnSpc>
              <a:buNone/>
            </a:pPr>
            <a:r>
              <a:rPr b="0" lang="fr-FR" sz="6000" strike="noStrike" u="none">
                <a:solidFill>
                  <a:schemeClr val="dk1"/>
                </a:solidFill>
                <a:effectLst/>
                <a:uFillTx/>
                <a:latin typeface="Figtree"/>
                <a:ea typeface="Figtree"/>
              </a:rPr>
              <a:t>xx%</a:t>
            </a:r>
            <a:endParaRPr b="0" lang="fr-FR" sz="6000" strike="noStrike" u="none">
              <a:solidFill>
                <a:schemeClr val="dk1"/>
              </a:solidFill>
              <a:effectLst/>
              <a:uFillTx/>
              <a:latin typeface="Arial"/>
            </a:endParaRPr>
          </a:p>
        </p:txBody>
      </p:sp>
      <p:sp>
        <p:nvSpPr>
          <p:cNvPr id="46"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bg>
      <p:bgPr>
        <a:solidFill>
          <a:schemeClr val="lt1"/>
        </a:solidFill>
      </p:bgPr>
    </p:bg>
    <p:spTree>
      <p:nvGrpSpPr>
        <p:cNvPr id="1" name=""/>
        <p:cNvGrpSpPr/>
        <p:nvPr/>
      </p:nvGrpSpPr>
      <p:grpSpPr>
        <a:xfrm>
          <a:off x="0" y="0"/>
          <a:ext cx="0" cy="0"/>
          <a:chOff x="0" y="0"/>
          <a:chExt cx="0" cy="0"/>
        </a:xfrm>
      </p:grpSpPr>
      <p:pic>
        <p:nvPicPr>
          <p:cNvPr id="47" name="Google Shape;119;p21" descr=""/>
          <p:cNvPicPr/>
          <p:nvPr/>
        </p:nvPicPr>
        <p:blipFill>
          <a:blip r:embed="rId2"/>
          <a:srcRect l="1755" t="932" r="98" b="922"/>
          <a:stretch/>
        </p:blipFill>
        <p:spPr>
          <a:xfrm flipH="1">
            <a:off x="360" y="0"/>
            <a:ext cx="9143640" cy="5143320"/>
          </a:xfrm>
          <a:prstGeom prst="rect">
            <a:avLst/>
          </a:prstGeom>
          <a:noFill/>
          <a:ln w="0">
            <a:noFill/>
          </a:ln>
        </p:spPr>
      </p:pic>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bg>
      <p:bgPr>
        <a:solidFill>
          <a:schemeClr val="lt1"/>
        </a:solidFill>
      </p:bgPr>
    </p:bg>
    <p:spTree>
      <p:nvGrpSpPr>
        <p:cNvPr id="1" name=""/>
        <p:cNvGrpSpPr/>
        <p:nvPr/>
      </p:nvGrpSpPr>
      <p:grpSpPr>
        <a:xfrm>
          <a:off x="0" y="0"/>
          <a:ext cx="0" cy="0"/>
          <a:chOff x="0" y="0"/>
          <a:chExt cx="0" cy="0"/>
        </a:xfrm>
      </p:grpSpPr>
      <p:pic>
        <p:nvPicPr>
          <p:cNvPr id="48" name="Google Shape;121;p22" descr=""/>
          <p:cNvPicPr/>
          <p:nvPr/>
        </p:nvPicPr>
        <p:blipFill>
          <a:blip r:embed="rId2"/>
          <a:srcRect l="827" t="827" r="827" b="827"/>
          <a:stretch/>
        </p:blipFill>
        <p:spPr>
          <a:xfrm flipH="1">
            <a:off x="360" y="0"/>
            <a:ext cx="9143640" cy="5143320"/>
          </a:xfrm>
          <a:prstGeom prst="rect">
            <a:avLst/>
          </a:prstGeom>
          <a:noFill/>
          <a:ln w="0">
            <a:noFill/>
          </a:ln>
        </p:spPr>
      </p:pic>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_1">
    <p:bg>
      <p:bgPr>
        <a:solidFill>
          <a:schemeClr val="lt1"/>
        </a:solidFill>
      </p:bgPr>
    </p:bg>
    <p:spTree>
      <p:nvGrpSpPr>
        <p:cNvPr id="1" name=""/>
        <p:cNvGrpSpPr/>
        <p:nvPr/>
      </p:nvGrpSpPr>
      <p:grpSpPr>
        <a:xfrm>
          <a:off x="0" y="0"/>
          <a:ext cx="0" cy="0"/>
          <a:chOff x="0" y="0"/>
          <a:chExt cx="0" cy="0"/>
        </a:xfrm>
      </p:grpSpPr>
      <p:pic>
        <p:nvPicPr>
          <p:cNvPr id="49" name="Google Shape;123;p23" descr=""/>
          <p:cNvPicPr/>
          <p:nvPr/>
        </p:nvPicPr>
        <p:blipFill>
          <a:blip r:embed="rId2"/>
          <a:srcRect l="0" t="417" r="832" b="417"/>
          <a:stretch/>
        </p:blipFill>
        <p:spPr>
          <a:xfrm>
            <a:off x="0" y="0"/>
            <a:ext cx="9143640" cy="5143320"/>
          </a:xfrm>
          <a:prstGeom prst="rect">
            <a:avLst/>
          </a:prstGeom>
          <a:noFill/>
          <a:ln w="0">
            <a:noFill/>
          </a:ln>
        </p:spPr>
      </p:pic>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lt1"/>
        </a:solidFill>
      </p:bgPr>
    </p:bg>
    <p:spTree>
      <p:nvGrpSpPr>
        <p:cNvPr id="1" name=""/>
        <p:cNvGrpSpPr/>
        <p:nvPr/>
      </p:nvGrpSpPr>
      <p:grpSpPr>
        <a:xfrm>
          <a:off x="0" y="0"/>
          <a:ext cx="0" cy="0"/>
          <a:chOff x="0" y="0"/>
          <a:chExt cx="0" cy="0"/>
        </a:xfrm>
      </p:grpSpPr>
      <p:pic>
        <p:nvPicPr>
          <p:cNvPr id="50" name="Google Shape;17;p4" descr=""/>
          <p:cNvPicPr/>
          <p:nvPr/>
        </p:nvPicPr>
        <p:blipFill>
          <a:blip r:embed="rId2"/>
          <a:srcRect l="0" t="417" r="832" b="417"/>
          <a:stretch/>
        </p:blipFill>
        <p:spPr>
          <a:xfrm>
            <a:off x="0" y="0"/>
            <a:ext cx="9143640" cy="5143320"/>
          </a:xfrm>
          <a:prstGeom prst="rect">
            <a:avLst/>
          </a:prstGeom>
          <a:noFill/>
          <a:ln w="0">
            <a:noFill/>
          </a:ln>
        </p:spPr>
      </p:pic>
      <p:sp>
        <p:nvSpPr>
          <p:cNvPr id="51" name="PlaceHolder 1"/>
          <p:cNvSpPr>
            <a:spLocks noGrp="1"/>
          </p:cNvSpPr>
          <p:nvPr>
            <p:ph type="body"/>
          </p:nvPr>
        </p:nvSpPr>
        <p:spPr>
          <a:xfrm>
            <a:off x="5576400" y="3472920"/>
            <a:ext cx="2530080" cy="44352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000" strike="noStrike" u="none">
                <a:solidFill>
                  <a:srgbClr val="000000"/>
                </a:solidFill>
                <a:effectLst/>
                <a:uFillTx/>
                <a:latin typeface="Arial"/>
              </a:rPr>
              <a:t>Click to edit the outline text format</a:t>
            </a:r>
            <a:endParaRPr b="0" lang="fr-FR" sz="10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000" strike="noStrike" u="none">
                <a:solidFill>
                  <a:srgbClr val="000000"/>
                </a:solidFill>
                <a:effectLst/>
                <a:uFillTx/>
                <a:latin typeface="Arial"/>
              </a:rPr>
              <a:t>Second Outline Level</a:t>
            </a:r>
            <a:endParaRPr b="0" lang="fr-FR" sz="10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000" strike="noStrike" u="none">
                <a:solidFill>
                  <a:srgbClr val="000000"/>
                </a:solidFill>
                <a:effectLst/>
                <a:uFillTx/>
                <a:latin typeface="Arial"/>
              </a:rPr>
              <a:t>Third Outline Level</a:t>
            </a:r>
            <a:endParaRPr b="0" lang="fr-FR" sz="10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000" strike="noStrike" u="none">
                <a:solidFill>
                  <a:srgbClr val="000000"/>
                </a:solidFill>
                <a:effectLst/>
                <a:uFillTx/>
                <a:latin typeface="Arial"/>
              </a:rPr>
              <a:t>Fourth Outline Level</a:t>
            </a:r>
            <a:endParaRPr b="0" lang="fr-FR" sz="10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000" strike="noStrike" u="none">
                <a:solidFill>
                  <a:srgbClr val="000000"/>
                </a:solidFill>
                <a:effectLst/>
                <a:uFillTx/>
                <a:latin typeface="Arial"/>
              </a:rPr>
              <a:t>Fifth Outline Level</a:t>
            </a:r>
            <a:endParaRPr b="0" lang="fr-FR" sz="1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000" strike="noStrike" u="none">
                <a:solidFill>
                  <a:srgbClr val="000000"/>
                </a:solidFill>
                <a:effectLst/>
                <a:uFillTx/>
                <a:latin typeface="Arial"/>
              </a:rPr>
              <a:t>Sixth Outline Level</a:t>
            </a:r>
            <a:endParaRPr b="0" lang="fr-FR" sz="1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000" strike="noStrike" u="none">
                <a:solidFill>
                  <a:srgbClr val="000000"/>
                </a:solidFill>
                <a:effectLst/>
                <a:uFillTx/>
                <a:latin typeface="Arial"/>
              </a:rPr>
              <a:t>Seventh Outline Level</a:t>
            </a:r>
            <a:endParaRPr b="0" lang="fr-FR" sz="1000" strike="noStrike" u="none">
              <a:solidFill>
                <a:srgbClr val="000000"/>
              </a:solidFill>
              <a:effectLst/>
              <a:uFillTx/>
              <a:latin typeface="Arial"/>
            </a:endParaRPr>
          </a:p>
        </p:txBody>
      </p:sp>
      <p:sp>
        <p:nvSpPr>
          <p:cNvPr id="52" name="PlaceHolder 2"/>
          <p:cNvSpPr>
            <a:spLocks noGrp="1"/>
          </p:cNvSpPr>
          <p:nvPr>
            <p:ph type="title"/>
          </p:nvPr>
        </p:nvSpPr>
        <p:spPr>
          <a:xfrm>
            <a:off x="228600" y="228600"/>
            <a:ext cx="8686440" cy="82224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lt1"/>
        </a:solidFill>
      </p:bgPr>
    </p:bg>
    <p:spTree>
      <p:nvGrpSpPr>
        <p:cNvPr id="1" name=""/>
        <p:cNvGrpSpPr/>
        <p:nvPr/>
      </p:nvGrpSpPr>
      <p:grpSpPr>
        <a:xfrm>
          <a:off x="0" y="0"/>
          <a:ext cx="0" cy="0"/>
          <a:chOff x="0" y="0"/>
          <a:chExt cx="0" cy="0"/>
        </a:xfrm>
      </p:grpSpPr>
      <p:pic>
        <p:nvPicPr>
          <p:cNvPr id="53" name="Google Shape;21;p5" descr=""/>
          <p:cNvPicPr/>
          <p:nvPr/>
        </p:nvPicPr>
        <p:blipFill>
          <a:blip r:embed="rId2"/>
          <a:srcRect l="1755" t="932" r="98" b="932"/>
          <a:stretch/>
        </p:blipFill>
        <p:spPr>
          <a:xfrm flipH="1">
            <a:off x="360" y="0"/>
            <a:ext cx="9143640" cy="5142960"/>
          </a:xfrm>
          <a:prstGeom prst="rect">
            <a:avLst/>
          </a:prstGeom>
          <a:noFill/>
          <a:ln w="0">
            <a:noFill/>
          </a:ln>
        </p:spPr>
      </p:pic>
      <p:sp>
        <p:nvSpPr>
          <p:cNvPr id="54" name="PlaceHolder 1"/>
          <p:cNvSpPr>
            <a:spLocks noGrp="1"/>
          </p:cNvSpPr>
          <p:nvPr>
            <p:ph type="title"/>
          </p:nvPr>
        </p:nvSpPr>
        <p:spPr>
          <a:xfrm>
            <a:off x="231120" y="228600"/>
            <a:ext cx="8686440" cy="82224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lt1"/>
        </a:solidFill>
      </p:bgPr>
    </p:bg>
    <p:spTree>
      <p:nvGrpSpPr>
        <p:cNvPr id="1" name=""/>
        <p:cNvGrpSpPr/>
        <p:nvPr/>
      </p:nvGrpSpPr>
      <p:grpSpPr>
        <a:xfrm>
          <a:off x="0" y="0"/>
          <a:ext cx="0" cy="0"/>
          <a:chOff x="0" y="0"/>
          <a:chExt cx="0" cy="0"/>
        </a:xfrm>
      </p:grpSpPr>
      <p:pic>
        <p:nvPicPr>
          <p:cNvPr id="55" name="Google Shape;28;p6" descr=""/>
          <p:cNvPicPr/>
          <p:nvPr/>
        </p:nvPicPr>
        <p:blipFill>
          <a:blip r:embed="rId2"/>
          <a:srcRect l="0" t="417" r="0" b="417"/>
          <a:stretch/>
        </p:blipFill>
        <p:spPr>
          <a:xfrm>
            <a:off x="0" y="0"/>
            <a:ext cx="9220320" cy="5142960"/>
          </a:xfrm>
          <a:prstGeom prst="rect">
            <a:avLst/>
          </a:prstGeom>
          <a:noFill/>
          <a:ln w="0">
            <a:noFill/>
          </a:ln>
        </p:spPr>
      </p:pic>
      <p:sp>
        <p:nvSpPr>
          <p:cNvPr id="56" name="PlaceHolder 1"/>
          <p:cNvSpPr>
            <a:spLocks noGrp="1"/>
          </p:cNvSpPr>
          <p:nvPr>
            <p:ph type="title"/>
          </p:nvPr>
        </p:nvSpPr>
        <p:spPr>
          <a:xfrm>
            <a:off x="228600" y="228600"/>
            <a:ext cx="8686440" cy="82224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lt1"/>
        </a:solidFill>
      </p:bgPr>
    </p:bg>
    <p:spTree>
      <p:nvGrpSpPr>
        <p:cNvPr id="1" name=""/>
        <p:cNvGrpSpPr/>
        <p:nvPr/>
      </p:nvGrpSpPr>
      <p:grpSpPr>
        <a:xfrm>
          <a:off x="0" y="0"/>
          <a:ext cx="0" cy="0"/>
          <a:chOff x="0" y="0"/>
          <a:chExt cx="0" cy="0"/>
        </a:xfrm>
      </p:grpSpPr>
      <p:pic>
        <p:nvPicPr>
          <p:cNvPr id="57" name="Google Shape;31;p7" descr=""/>
          <p:cNvPicPr/>
          <p:nvPr/>
        </p:nvPicPr>
        <p:blipFill>
          <a:blip r:embed="rId2"/>
          <a:srcRect l="827" t="827" r="827" b="827"/>
          <a:stretch/>
        </p:blipFill>
        <p:spPr>
          <a:xfrm>
            <a:off x="0" y="0"/>
            <a:ext cx="9143640" cy="5142960"/>
          </a:xfrm>
          <a:prstGeom prst="rect">
            <a:avLst/>
          </a:prstGeom>
          <a:noFill/>
          <a:ln w="0">
            <a:noFill/>
          </a:ln>
        </p:spPr>
      </p:pic>
      <p:sp>
        <p:nvSpPr>
          <p:cNvPr id="58" name="PlaceHolder 1"/>
          <p:cNvSpPr>
            <a:spLocks noGrp="1"/>
          </p:cNvSpPr>
          <p:nvPr>
            <p:ph type="title"/>
          </p:nvPr>
        </p:nvSpPr>
        <p:spPr>
          <a:xfrm>
            <a:off x="228600" y="228600"/>
            <a:ext cx="3998160" cy="1445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rIns="90000" tIns="45000" bIns="45000" anchor="t">
            <a:normAutofit lnSpcReduction="9999"/>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pic>
        <p:nvPicPr>
          <p:cNvPr id="3" name="Google Shape;47;p11" descr=""/>
          <p:cNvPicPr/>
          <p:nvPr/>
        </p:nvPicPr>
        <p:blipFill>
          <a:blip r:embed="rId2"/>
          <a:srcRect l="827" t="827" r="827" b="827"/>
          <a:stretch/>
        </p:blipFill>
        <p:spPr>
          <a:xfrm>
            <a:off x="0" y="0"/>
            <a:ext cx="9143640" cy="5142960"/>
          </a:xfrm>
          <a:prstGeom prst="rect">
            <a:avLst/>
          </a:prstGeom>
          <a:noFill/>
          <a:ln w="0">
            <a:noFill/>
          </a:ln>
        </p:spPr>
      </p:pic>
      <p:sp>
        <p:nvSpPr>
          <p:cNvPr id="4" name="PlaceHolder 1"/>
          <p:cNvSpPr>
            <a:spLocks noGrp="1"/>
          </p:cNvSpPr>
          <p:nvPr>
            <p:ph type="title"/>
          </p:nvPr>
        </p:nvSpPr>
        <p:spPr>
          <a:xfrm>
            <a:off x="1284120" y="1953000"/>
            <a:ext cx="6575760" cy="799200"/>
          </a:xfrm>
          <a:prstGeom prst="rect">
            <a:avLst/>
          </a:prstGeom>
          <a:noFill/>
          <a:ln w="0">
            <a:noFill/>
          </a:ln>
        </p:spPr>
        <p:txBody>
          <a:bodyPr lIns="91440" rIns="91440" tIns="91440" bIns="91440" anchor="b">
            <a:noAutofit/>
          </a:bodyPr>
          <a:p>
            <a:pPr indent="0" algn="ctr">
              <a:lnSpc>
                <a:spcPct val="100000"/>
              </a:lnSpc>
              <a:buNone/>
            </a:pPr>
            <a:r>
              <a:rPr b="0" lang="fr-FR" sz="6000" strike="noStrike" u="none">
                <a:solidFill>
                  <a:schemeClr val="dk1"/>
                </a:solidFill>
                <a:effectLst/>
                <a:uFillTx/>
                <a:latin typeface="Figtree"/>
                <a:ea typeface="Figtree"/>
              </a:rPr>
              <a:t>xx%</a:t>
            </a:r>
            <a:endParaRPr b="0" lang="fr-FR" sz="6000" strike="noStrike" u="none">
              <a:solidFill>
                <a:schemeClr val="dk1"/>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lt1"/>
        </a:solidFill>
      </p:bgPr>
    </p:bg>
    <p:spTree>
      <p:nvGrpSpPr>
        <p:cNvPr id="1" name=""/>
        <p:cNvGrpSpPr/>
        <p:nvPr/>
      </p:nvGrpSpPr>
      <p:grpSpPr>
        <a:xfrm>
          <a:off x="0" y="0"/>
          <a:ext cx="0" cy="0"/>
          <a:chOff x="0" y="0"/>
          <a:chExt cx="0" cy="0"/>
        </a:xfrm>
      </p:grpSpPr>
      <p:pic>
        <p:nvPicPr>
          <p:cNvPr id="61" name="Google Shape;36;p8" descr=""/>
          <p:cNvPicPr/>
          <p:nvPr/>
        </p:nvPicPr>
        <p:blipFill>
          <a:blip r:embed="rId2"/>
          <a:srcRect l="827" t="827" r="827" b="827"/>
          <a:stretch/>
        </p:blipFill>
        <p:spPr>
          <a:xfrm>
            <a:off x="0" y="0"/>
            <a:ext cx="9143640" cy="5142960"/>
          </a:xfrm>
          <a:prstGeom prst="rect">
            <a:avLst/>
          </a:prstGeom>
          <a:noFill/>
          <a:ln w="0">
            <a:noFill/>
          </a:ln>
        </p:spPr>
      </p:pic>
      <p:sp>
        <p:nvSpPr>
          <p:cNvPr id="62" name="PlaceHolder 1"/>
          <p:cNvSpPr>
            <a:spLocks noGrp="1"/>
          </p:cNvSpPr>
          <p:nvPr>
            <p:ph type="title"/>
          </p:nvPr>
        </p:nvSpPr>
        <p:spPr>
          <a:xfrm>
            <a:off x="1388160" y="1307160"/>
            <a:ext cx="6367320" cy="2529000"/>
          </a:xfrm>
          <a:prstGeom prst="rect">
            <a:avLst/>
          </a:prstGeom>
          <a:noFill/>
          <a:ln w="0">
            <a:noFill/>
          </a:ln>
        </p:spPr>
        <p:txBody>
          <a:bodyPr lIns="91440" rIns="91440" tIns="91440" bIns="91440" anchor="ctr">
            <a:noAutofit/>
          </a:bodyPr>
          <a:p>
            <a:pPr indent="0">
              <a:buNone/>
            </a:pPr>
            <a:r>
              <a:rPr b="0" lang="fr-FR" sz="4500" strike="noStrike" u="none">
                <a:solidFill>
                  <a:schemeClr val="dk1"/>
                </a:solidFill>
                <a:effectLst/>
                <a:uFillTx/>
                <a:latin typeface="Arial"/>
              </a:rPr>
              <a:t>Click to edit the title text format</a:t>
            </a:r>
            <a:endParaRPr b="0" lang="fr-FR" sz="4500" strike="noStrike" u="none">
              <a:solidFill>
                <a:schemeClr val="dk1"/>
              </a:solidFill>
              <a:effectLst/>
              <a:uFillTx/>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lt1"/>
        </a:solidFill>
      </p:bgPr>
    </p:bg>
    <p:spTree>
      <p:nvGrpSpPr>
        <p:cNvPr id="1" name=""/>
        <p:cNvGrpSpPr/>
        <p:nvPr/>
      </p:nvGrpSpPr>
      <p:grpSpPr>
        <a:xfrm>
          <a:off x="0" y="0"/>
          <a:ext cx="0" cy="0"/>
          <a:chOff x="0" y="0"/>
          <a:chExt cx="0" cy="0"/>
        </a:xfrm>
      </p:grpSpPr>
      <p:pic>
        <p:nvPicPr>
          <p:cNvPr id="63" name="Google Shape;39;p9" descr=""/>
          <p:cNvPicPr/>
          <p:nvPr/>
        </p:nvPicPr>
        <p:blipFill>
          <a:blip r:embed="rId2"/>
          <a:srcRect l="0" t="417" r="832" b="417"/>
          <a:stretch/>
        </p:blipFill>
        <p:spPr>
          <a:xfrm>
            <a:off x="0" y="0"/>
            <a:ext cx="9143640" cy="5143320"/>
          </a:xfrm>
          <a:prstGeom prst="rect">
            <a:avLst/>
          </a:prstGeom>
          <a:noFill/>
          <a:ln w="0">
            <a:noFill/>
          </a:ln>
        </p:spPr>
      </p:pic>
      <p:sp>
        <p:nvSpPr>
          <p:cNvPr id="64" name="PlaceHolder 1"/>
          <p:cNvSpPr>
            <a:spLocks noGrp="1"/>
          </p:cNvSpPr>
          <p:nvPr>
            <p:ph type="title"/>
          </p:nvPr>
        </p:nvSpPr>
        <p:spPr>
          <a:xfrm>
            <a:off x="228600" y="462240"/>
            <a:ext cx="8686440" cy="58860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lt1"/>
        </a:solidFill>
      </p:bgPr>
    </p:bg>
    <p:spTree>
      <p:nvGrpSpPr>
        <p:cNvPr id="1" name=""/>
        <p:cNvGrpSpPr/>
        <p:nvPr/>
      </p:nvGrpSpPr>
      <p:grpSpPr>
        <a:xfrm>
          <a:off x="0" y="0"/>
          <a:ext cx="0" cy="0"/>
          <a:chOff x="0" y="0"/>
          <a:chExt cx="0" cy="0"/>
        </a:xfrm>
      </p:grpSpPr>
      <p:sp>
        <p:nvSpPr>
          <p:cNvPr id="65"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66" name="PlaceHolder 2"/>
          <p:cNvSpPr>
            <a:spLocks noGrp="1"/>
          </p:cNvSpPr>
          <p:nvPr>
            <p:ph type="title"/>
          </p:nvPr>
        </p:nvSpPr>
        <p:spPr>
          <a:xfrm>
            <a:off x="228600" y="4549680"/>
            <a:ext cx="3658320" cy="365040"/>
          </a:xfrm>
          <a:prstGeom prst="rect">
            <a:avLst/>
          </a:prstGeom>
          <a:noFill/>
          <a:ln w="0">
            <a:noFill/>
          </a:ln>
        </p:spPr>
        <p:txBody>
          <a:bodyPr lIns="91440" rIns="91440" tIns="91440" bIns="91440" anchor="t">
            <a:noAutofit/>
          </a:bodyPr>
          <a:p>
            <a:pPr indent="0">
              <a:buNone/>
            </a:pPr>
            <a:r>
              <a:rPr b="0" lang="fr-FR" sz="1200" strike="noStrike" u="none">
                <a:solidFill>
                  <a:schemeClr val="dk1"/>
                </a:solidFill>
                <a:effectLst/>
                <a:uFillTx/>
                <a:latin typeface="Arial"/>
              </a:rPr>
              <a:t>Click to edit the title text format</a:t>
            </a:r>
            <a:endParaRPr b="0" lang="fr-FR" sz="1200" strike="noStrike" u="none">
              <a:solidFill>
                <a:schemeClr val="dk1"/>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67" name="Google Shape;129;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8"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69" name="Google Shape;132;p27"/>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70"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71"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rgbClr val="ffffff"/>
        </a:solidFill>
      </p:bgPr>
    </p:bg>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2_1">
    <p:bg>
      <p:bgPr>
        <a:solidFill>
          <a:schemeClr val="lt1"/>
        </a:solidFill>
      </p:bgPr>
    </p:bg>
    <p:spTree>
      <p:nvGrpSpPr>
        <p:cNvPr id="1" name=""/>
        <p:cNvGrpSpPr/>
        <p:nvPr/>
      </p:nvGrpSpPr>
      <p:grpSpPr>
        <a:xfrm>
          <a:off x="0" y="0"/>
          <a:ext cx="0" cy="0"/>
          <a:chOff x="0" y="0"/>
          <a:chExt cx="0" cy="0"/>
        </a:xfrm>
      </p:grpSpPr>
      <p:pic>
        <p:nvPicPr>
          <p:cNvPr id="5" name="Google Shape;52;p13" descr=""/>
          <p:cNvPicPr/>
          <p:nvPr/>
        </p:nvPicPr>
        <p:blipFill>
          <a:blip r:embed="rId2"/>
          <a:srcRect l="961" t="922" r="950" b="932"/>
          <a:stretch/>
        </p:blipFill>
        <p:spPr>
          <a:xfrm flipH="1">
            <a:off x="5400" y="0"/>
            <a:ext cx="9138600" cy="5143320"/>
          </a:xfrm>
          <a:prstGeom prst="rect">
            <a:avLst/>
          </a:prstGeom>
          <a:noFill/>
          <a:ln w="0">
            <a:noFill/>
          </a:ln>
        </p:spPr>
      </p:pic>
      <p:sp>
        <p:nvSpPr>
          <p:cNvPr id="6" name="PlaceHolder 1"/>
          <p:cNvSpPr>
            <a:spLocks noGrp="1"/>
          </p:cNvSpPr>
          <p:nvPr>
            <p:ph type="title"/>
          </p:nvPr>
        </p:nvSpPr>
        <p:spPr>
          <a:xfrm>
            <a:off x="228600" y="228600"/>
            <a:ext cx="8686440" cy="82224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7" name="PlaceHolder 2"/>
          <p:cNvSpPr>
            <a:spLocks noGrp="1"/>
          </p:cNvSpPr>
          <p:nvPr>
            <p:ph type="title"/>
          </p:nvPr>
        </p:nvSpPr>
        <p:spPr>
          <a:xfrm>
            <a:off x="7034760" y="2030040"/>
            <a:ext cx="625320" cy="48888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8" name="PlaceHolder 3"/>
          <p:cNvSpPr>
            <a:spLocks noGrp="1"/>
          </p:cNvSpPr>
          <p:nvPr>
            <p:ph type="title"/>
          </p:nvPr>
        </p:nvSpPr>
        <p:spPr>
          <a:xfrm>
            <a:off x="2498400" y="2030040"/>
            <a:ext cx="625320" cy="48888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9" name="PlaceHolder 4"/>
          <p:cNvSpPr>
            <a:spLocks noGrp="1"/>
          </p:cNvSpPr>
          <p:nvPr>
            <p:ph type="title"/>
          </p:nvPr>
        </p:nvSpPr>
        <p:spPr>
          <a:xfrm>
            <a:off x="231120" y="2030040"/>
            <a:ext cx="624240" cy="48888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10" name="PlaceHolder 5"/>
          <p:cNvSpPr>
            <a:spLocks noGrp="1"/>
          </p:cNvSpPr>
          <p:nvPr>
            <p:ph type="title"/>
          </p:nvPr>
        </p:nvSpPr>
        <p:spPr>
          <a:xfrm>
            <a:off x="4766400" y="2030040"/>
            <a:ext cx="625320" cy="48888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11" name="PlaceHolder 6"/>
          <p:cNvSpPr>
            <a:spLocks noGrp="1"/>
          </p:cNvSpPr>
          <p:nvPr>
            <p:ph type="title"/>
          </p:nvPr>
        </p:nvSpPr>
        <p:spPr>
          <a:xfrm>
            <a:off x="2499840" y="3377160"/>
            <a:ext cx="624240" cy="48888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12" name="PlaceHolder 7"/>
          <p:cNvSpPr>
            <a:spLocks noGrp="1"/>
          </p:cNvSpPr>
          <p:nvPr>
            <p:ph type="title"/>
          </p:nvPr>
        </p:nvSpPr>
        <p:spPr>
          <a:xfrm>
            <a:off x="4767480" y="3377160"/>
            <a:ext cx="624240" cy="48888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13" name="PlaceHolder 8"/>
          <p:cNvSpPr>
            <a:spLocks noGrp="1"/>
          </p:cNvSpPr>
          <p:nvPr>
            <p:ph type="title"/>
          </p:nvPr>
        </p:nvSpPr>
        <p:spPr>
          <a:xfrm>
            <a:off x="7034760" y="3377160"/>
            <a:ext cx="624240" cy="48888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14" name="PlaceHolder 9"/>
          <p:cNvSpPr>
            <a:spLocks noGrp="1"/>
          </p:cNvSpPr>
          <p:nvPr>
            <p:ph type="title"/>
          </p:nvPr>
        </p:nvSpPr>
        <p:spPr>
          <a:xfrm>
            <a:off x="232200" y="3377160"/>
            <a:ext cx="624240" cy="48888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bg>
      <p:bgPr>
        <a:solidFill>
          <a:schemeClr val="lt1"/>
        </a:solidFill>
      </p:bgPr>
    </p:bg>
    <p:spTree>
      <p:nvGrpSpPr>
        <p:cNvPr id="1" name=""/>
        <p:cNvGrpSpPr/>
        <p:nvPr/>
      </p:nvGrpSpPr>
      <p:grpSpPr>
        <a:xfrm>
          <a:off x="0" y="0"/>
          <a:ext cx="0" cy="0"/>
          <a:chOff x="0" y="0"/>
          <a:chExt cx="0" cy="0"/>
        </a:xfrm>
      </p:grpSpPr>
      <p:pic>
        <p:nvPicPr>
          <p:cNvPr id="15" name="Google Shape;71;p14" descr=""/>
          <p:cNvPicPr/>
          <p:nvPr/>
        </p:nvPicPr>
        <p:blipFill>
          <a:blip r:embed="rId2"/>
          <a:srcRect l="0" t="417" r="832" b="417"/>
          <a:stretch/>
        </p:blipFill>
        <p:spPr>
          <a:xfrm>
            <a:off x="0" y="0"/>
            <a:ext cx="9143640" cy="5143320"/>
          </a:xfrm>
          <a:prstGeom prst="rect">
            <a:avLst/>
          </a:prstGeom>
          <a:noFill/>
          <a:ln w="0">
            <a:noFill/>
          </a:ln>
        </p:spPr>
      </p:pic>
      <p:sp>
        <p:nvSpPr>
          <p:cNvPr id="16" name="PlaceHolder 1"/>
          <p:cNvSpPr>
            <a:spLocks noGrp="1"/>
          </p:cNvSpPr>
          <p:nvPr>
            <p:ph type="title"/>
          </p:nvPr>
        </p:nvSpPr>
        <p:spPr>
          <a:xfrm>
            <a:off x="228600" y="228600"/>
            <a:ext cx="8686440" cy="1051560"/>
          </a:xfrm>
          <a:prstGeom prst="rect">
            <a:avLst/>
          </a:prstGeom>
          <a:noFill/>
          <a:ln w="0">
            <a:noFill/>
          </a:ln>
        </p:spPr>
        <p:txBody>
          <a:bodyPr lIns="91440" rIns="91440" tIns="91440" bIns="91440" anchor="b">
            <a:noAutofit/>
          </a:bodyPr>
          <a:p>
            <a:pPr indent="0">
              <a:buNone/>
            </a:pPr>
            <a:r>
              <a:rPr b="0" lang="fr-FR" sz="3500" strike="noStrike" u="none">
                <a:solidFill>
                  <a:schemeClr val="dk1"/>
                </a:solidFill>
                <a:effectLst/>
                <a:uFillTx/>
                <a:latin typeface="Arial"/>
              </a:rPr>
              <a:t>Click to edit the title text format</a:t>
            </a:r>
            <a:endParaRPr b="0" lang="fr-FR" sz="3500" strike="noStrike" u="none">
              <a:solidFill>
                <a:schemeClr val="dk1"/>
              </a:solidFill>
              <a:effectLst/>
              <a:uFillTx/>
              <a:latin typeface="Arial"/>
            </a:endParaRPr>
          </a:p>
        </p:txBody>
      </p:sp>
      <p:sp>
        <p:nvSpPr>
          <p:cNvPr id="1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bg>
      <p:bgPr>
        <a:solidFill>
          <a:schemeClr val="lt1"/>
        </a:solidFill>
      </p:bgPr>
    </p:bg>
    <p:spTree>
      <p:nvGrpSpPr>
        <p:cNvPr id="1" name=""/>
        <p:cNvGrpSpPr/>
        <p:nvPr/>
      </p:nvGrpSpPr>
      <p:grpSpPr>
        <a:xfrm>
          <a:off x="0" y="0"/>
          <a:ext cx="0" cy="0"/>
          <a:chOff x="0" y="0"/>
          <a:chExt cx="0" cy="0"/>
        </a:xfrm>
      </p:grpSpPr>
      <p:pic>
        <p:nvPicPr>
          <p:cNvPr id="18" name="Google Shape;75;p15" descr=""/>
          <p:cNvPicPr/>
          <p:nvPr/>
        </p:nvPicPr>
        <p:blipFill>
          <a:blip r:embed="rId2"/>
          <a:srcRect l="513" t="0" r="513" b="1854"/>
          <a:stretch/>
        </p:blipFill>
        <p:spPr>
          <a:xfrm>
            <a:off x="0" y="0"/>
            <a:ext cx="9143640" cy="5143320"/>
          </a:xfrm>
          <a:prstGeom prst="rect">
            <a:avLst/>
          </a:prstGeom>
          <a:noFill/>
          <a:ln w="0">
            <a:noFill/>
          </a:ln>
        </p:spPr>
      </p:pic>
      <p:sp>
        <p:nvSpPr>
          <p:cNvPr id="19" name="PlaceHolder 1"/>
          <p:cNvSpPr>
            <a:spLocks noGrp="1"/>
          </p:cNvSpPr>
          <p:nvPr>
            <p:ph type="title"/>
          </p:nvPr>
        </p:nvSpPr>
        <p:spPr>
          <a:xfrm>
            <a:off x="233640" y="228600"/>
            <a:ext cx="8686440" cy="82224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
        <p:nvSpPr>
          <p:cNvPr id="20" name="PlaceHolder 2"/>
          <p:cNvSpPr>
            <a:spLocks noGrp="1"/>
          </p:cNvSpPr>
          <p:nvPr>
            <p:ph type="body"/>
          </p:nvPr>
        </p:nvSpPr>
        <p:spPr>
          <a:xfrm>
            <a:off x="228600" y="1370160"/>
            <a:ext cx="3697560" cy="3544560"/>
          </a:xfrm>
          <a:prstGeom prst="rect">
            <a:avLst/>
          </a:prstGeom>
          <a:noFill/>
          <a:ln w="0">
            <a:noFill/>
          </a:ln>
        </p:spPr>
        <p:txBody>
          <a:bodyPr lIns="91440" rIns="91440" tIns="91440" bIns="91440" anchor="b">
            <a:no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
        <p:nvSpPr>
          <p:cNvPr id="21" name="PlaceHolder 3"/>
          <p:cNvSpPr>
            <a:spLocks noGrp="1"/>
          </p:cNvSpPr>
          <p:nvPr>
            <p:ph type="body"/>
          </p:nvPr>
        </p:nvSpPr>
        <p:spPr>
          <a:xfrm>
            <a:off x="4572360" y="1524960"/>
            <a:ext cx="4236840" cy="312516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bg>
      <p:bgPr>
        <a:solidFill>
          <a:schemeClr val="lt1"/>
        </a:solidFill>
      </p:bgPr>
    </p:bg>
    <p:spTree>
      <p:nvGrpSpPr>
        <p:cNvPr id="1" name=""/>
        <p:cNvGrpSpPr/>
        <p:nvPr/>
      </p:nvGrpSpPr>
      <p:grpSpPr>
        <a:xfrm>
          <a:off x="0" y="0"/>
          <a:ext cx="0" cy="0"/>
          <a:chOff x="0" y="0"/>
          <a:chExt cx="0" cy="0"/>
        </a:xfrm>
      </p:grpSpPr>
      <p:pic>
        <p:nvPicPr>
          <p:cNvPr id="22" name="Google Shape;80;p16" descr=""/>
          <p:cNvPicPr/>
          <p:nvPr/>
        </p:nvPicPr>
        <p:blipFill>
          <a:blip r:embed="rId2"/>
          <a:srcRect l="1755" t="932" r="98" b="922"/>
          <a:stretch/>
        </p:blipFill>
        <p:spPr>
          <a:xfrm flipH="1">
            <a:off x="360" y="0"/>
            <a:ext cx="9143640" cy="5143320"/>
          </a:xfrm>
          <a:prstGeom prst="rect">
            <a:avLst/>
          </a:prstGeom>
          <a:noFill/>
          <a:ln w="0">
            <a:noFill/>
          </a:ln>
        </p:spPr>
      </p:pic>
      <p:sp>
        <p:nvSpPr>
          <p:cNvPr id="23" name="PlaceHolder 1"/>
          <p:cNvSpPr>
            <a:spLocks noGrp="1"/>
          </p:cNvSpPr>
          <p:nvPr>
            <p:ph type="title"/>
          </p:nvPr>
        </p:nvSpPr>
        <p:spPr>
          <a:xfrm>
            <a:off x="228600" y="228600"/>
            <a:ext cx="8686440" cy="82224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2">
    <p:bg>
      <p:bgPr>
        <a:solidFill>
          <a:schemeClr val="lt1"/>
        </a:solidFill>
      </p:bgPr>
    </p:bg>
    <p:spTree>
      <p:nvGrpSpPr>
        <p:cNvPr id="1" name=""/>
        <p:cNvGrpSpPr/>
        <p:nvPr/>
      </p:nvGrpSpPr>
      <p:grpSpPr>
        <a:xfrm>
          <a:off x="0" y="0"/>
          <a:ext cx="0" cy="0"/>
          <a:chOff x="0" y="0"/>
          <a:chExt cx="0" cy="0"/>
        </a:xfrm>
      </p:grpSpPr>
      <p:pic>
        <p:nvPicPr>
          <p:cNvPr id="24" name="Google Shape;83;p17" descr=""/>
          <p:cNvPicPr/>
          <p:nvPr/>
        </p:nvPicPr>
        <p:blipFill>
          <a:blip r:embed="rId2"/>
          <a:srcRect l="0" t="417" r="832" b="417"/>
          <a:stretch/>
        </p:blipFill>
        <p:spPr>
          <a:xfrm>
            <a:off x="0" y="0"/>
            <a:ext cx="9143640" cy="5143320"/>
          </a:xfrm>
          <a:prstGeom prst="rect">
            <a:avLst/>
          </a:prstGeom>
          <a:noFill/>
          <a:ln w="0">
            <a:noFill/>
          </a:ln>
        </p:spPr>
      </p:pic>
      <p:sp>
        <p:nvSpPr>
          <p:cNvPr id="25" name="PlaceHolder 1"/>
          <p:cNvSpPr>
            <a:spLocks noGrp="1"/>
          </p:cNvSpPr>
          <p:nvPr>
            <p:ph type="title"/>
          </p:nvPr>
        </p:nvSpPr>
        <p:spPr>
          <a:xfrm>
            <a:off x="228600" y="3336480"/>
            <a:ext cx="1634760" cy="1192320"/>
          </a:xfrm>
          <a:prstGeom prst="rect">
            <a:avLst/>
          </a:prstGeom>
          <a:noFill/>
          <a:ln w="0">
            <a:noFill/>
          </a:ln>
        </p:spPr>
        <p:txBody>
          <a:bodyPr lIns="91440" rIns="91440" tIns="91440" bIns="91440" anchor="t">
            <a:noAutofit/>
          </a:bodyPr>
          <a:p>
            <a:pPr indent="0">
              <a:lnSpc>
                <a:spcPct val="100000"/>
              </a:lnSpc>
              <a:buNone/>
            </a:pPr>
            <a:r>
              <a:rPr b="0" lang="fr-FR" sz="1600" strike="noStrike" u="none">
                <a:solidFill>
                  <a:schemeClr val="dk2"/>
                </a:solidFill>
                <a:effectLst/>
                <a:uFillTx/>
                <a:latin typeface="Figtree"/>
                <a:ea typeface="Figtree"/>
              </a:rPr>
              <a:t>xx%</a:t>
            </a:r>
            <a:endParaRPr b="0" lang="fr-FR" sz="1600" strike="noStrike" u="none">
              <a:solidFill>
                <a:schemeClr val="dk1"/>
              </a:solidFill>
              <a:effectLst/>
              <a:uFillTx/>
              <a:latin typeface="Arial"/>
            </a:endParaRPr>
          </a:p>
        </p:txBody>
      </p:sp>
      <p:sp>
        <p:nvSpPr>
          <p:cNvPr id="26" name="PlaceHolder 2"/>
          <p:cNvSpPr>
            <a:spLocks noGrp="1"/>
          </p:cNvSpPr>
          <p:nvPr>
            <p:ph type="title"/>
          </p:nvPr>
        </p:nvSpPr>
        <p:spPr>
          <a:xfrm>
            <a:off x="4882680" y="2006280"/>
            <a:ext cx="1634760" cy="1192320"/>
          </a:xfrm>
          <a:prstGeom prst="rect">
            <a:avLst/>
          </a:prstGeom>
          <a:noFill/>
          <a:ln w="0">
            <a:noFill/>
          </a:ln>
        </p:spPr>
        <p:txBody>
          <a:bodyPr lIns="91440" rIns="91440" tIns="91440" bIns="91440" anchor="t">
            <a:noAutofit/>
          </a:bodyPr>
          <a:p>
            <a:pPr indent="0">
              <a:lnSpc>
                <a:spcPct val="100000"/>
              </a:lnSpc>
              <a:buNone/>
            </a:pPr>
            <a:r>
              <a:rPr b="0" lang="fr-FR" sz="1600" strike="noStrike" u="none">
                <a:solidFill>
                  <a:schemeClr val="dk2"/>
                </a:solidFill>
                <a:effectLst/>
                <a:uFillTx/>
                <a:latin typeface="Figtree"/>
                <a:ea typeface="Figtree"/>
              </a:rPr>
              <a:t>xx%</a:t>
            </a:r>
            <a:endParaRPr b="0" lang="fr-FR" sz="1600" strike="noStrike" u="none">
              <a:solidFill>
                <a:schemeClr val="dk1"/>
              </a:solidFill>
              <a:effectLst/>
              <a:uFillTx/>
              <a:latin typeface="Arial"/>
            </a:endParaRPr>
          </a:p>
        </p:txBody>
      </p:sp>
      <p:sp>
        <p:nvSpPr>
          <p:cNvPr id="27" name="PlaceHolder 3"/>
          <p:cNvSpPr>
            <a:spLocks noGrp="1"/>
          </p:cNvSpPr>
          <p:nvPr>
            <p:ph type="title"/>
          </p:nvPr>
        </p:nvSpPr>
        <p:spPr>
          <a:xfrm>
            <a:off x="4882680" y="3336480"/>
            <a:ext cx="1634760" cy="1192320"/>
          </a:xfrm>
          <a:prstGeom prst="rect">
            <a:avLst/>
          </a:prstGeom>
          <a:noFill/>
          <a:ln w="0">
            <a:noFill/>
          </a:ln>
        </p:spPr>
        <p:txBody>
          <a:bodyPr lIns="91440" rIns="91440" tIns="91440" bIns="91440" anchor="t">
            <a:noAutofit/>
          </a:bodyPr>
          <a:p>
            <a:pPr indent="0">
              <a:lnSpc>
                <a:spcPct val="100000"/>
              </a:lnSpc>
              <a:buNone/>
            </a:pPr>
            <a:r>
              <a:rPr b="0" lang="fr-FR" sz="1600" strike="noStrike" u="none">
                <a:solidFill>
                  <a:schemeClr val="dk2"/>
                </a:solidFill>
                <a:effectLst/>
                <a:uFillTx/>
                <a:latin typeface="Figtree"/>
                <a:ea typeface="Figtree"/>
              </a:rPr>
              <a:t>xx%</a:t>
            </a:r>
            <a:endParaRPr b="0" lang="fr-FR" sz="1600" strike="noStrike" u="none">
              <a:solidFill>
                <a:schemeClr val="dk1"/>
              </a:solidFill>
              <a:effectLst/>
              <a:uFillTx/>
              <a:latin typeface="Arial"/>
            </a:endParaRPr>
          </a:p>
        </p:txBody>
      </p:sp>
      <p:sp>
        <p:nvSpPr>
          <p:cNvPr id="28" name="PlaceHolder 4"/>
          <p:cNvSpPr>
            <a:spLocks noGrp="1"/>
          </p:cNvSpPr>
          <p:nvPr>
            <p:ph type="title"/>
          </p:nvPr>
        </p:nvSpPr>
        <p:spPr>
          <a:xfrm>
            <a:off x="228600" y="462240"/>
            <a:ext cx="8686440" cy="58860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
    <p:bg>
      <p:bgPr>
        <a:solidFill>
          <a:schemeClr val="lt1"/>
        </a:solidFill>
      </p:bgPr>
    </p:bg>
    <p:spTree>
      <p:nvGrpSpPr>
        <p:cNvPr id="1" name=""/>
        <p:cNvGrpSpPr/>
        <p:nvPr/>
      </p:nvGrpSpPr>
      <p:grpSpPr>
        <a:xfrm>
          <a:off x="0" y="0"/>
          <a:ext cx="0" cy="0"/>
          <a:chOff x="0" y="0"/>
          <a:chExt cx="0" cy="0"/>
        </a:xfrm>
      </p:grpSpPr>
      <p:pic>
        <p:nvPicPr>
          <p:cNvPr id="29" name="Google Shape;93;p18" descr=""/>
          <p:cNvPicPr/>
          <p:nvPr/>
        </p:nvPicPr>
        <p:blipFill>
          <a:blip r:embed="rId2"/>
          <a:srcRect l="1755" t="942" r="98" b="922"/>
          <a:stretch/>
        </p:blipFill>
        <p:spPr>
          <a:xfrm flipH="1">
            <a:off x="360" y="0"/>
            <a:ext cx="9143640" cy="5143320"/>
          </a:xfrm>
          <a:prstGeom prst="rect">
            <a:avLst/>
          </a:prstGeom>
          <a:noFill/>
          <a:ln w="0">
            <a:noFill/>
          </a:ln>
        </p:spPr>
      </p:pic>
      <p:sp>
        <p:nvSpPr>
          <p:cNvPr id="30" name="PlaceHolder 1"/>
          <p:cNvSpPr>
            <a:spLocks noGrp="1"/>
          </p:cNvSpPr>
          <p:nvPr>
            <p:ph type="title"/>
          </p:nvPr>
        </p:nvSpPr>
        <p:spPr>
          <a:xfrm>
            <a:off x="4572000" y="3398760"/>
            <a:ext cx="590760" cy="73692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31" name="PlaceHolder 2"/>
          <p:cNvSpPr>
            <a:spLocks noGrp="1"/>
          </p:cNvSpPr>
          <p:nvPr>
            <p:ph type="title"/>
          </p:nvPr>
        </p:nvSpPr>
        <p:spPr>
          <a:xfrm>
            <a:off x="228600" y="3398760"/>
            <a:ext cx="590760" cy="73692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32" name="PlaceHolder 3"/>
          <p:cNvSpPr>
            <a:spLocks noGrp="1"/>
          </p:cNvSpPr>
          <p:nvPr>
            <p:ph type="title"/>
          </p:nvPr>
        </p:nvSpPr>
        <p:spPr>
          <a:xfrm>
            <a:off x="228600" y="2512800"/>
            <a:ext cx="589680" cy="73692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33" name="PlaceHolder 4"/>
          <p:cNvSpPr>
            <a:spLocks noGrp="1"/>
          </p:cNvSpPr>
          <p:nvPr>
            <p:ph type="title"/>
          </p:nvPr>
        </p:nvSpPr>
        <p:spPr>
          <a:xfrm>
            <a:off x="4572000" y="2512800"/>
            <a:ext cx="590760" cy="73692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34" name="PlaceHolder 5"/>
          <p:cNvSpPr>
            <a:spLocks noGrp="1"/>
          </p:cNvSpPr>
          <p:nvPr>
            <p:ph type="title"/>
          </p:nvPr>
        </p:nvSpPr>
        <p:spPr>
          <a:xfrm>
            <a:off x="228600" y="1626840"/>
            <a:ext cx="590760" cy="73692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35" name="PlaceHolder 6"/>
          <p:cNvSpPr>
            <a:spLocks noGrp="1"/>
          </p:cNvSpPr>
          <p:nvPr>
            <p:ph type="title"/>
          </p:nvPr>
        </p:nvSpPr>
        <p:spPr>
          <a:xfrm>
            <a:off x="4572000" y="1626840"/>
            <a:ext cx="590760" cy="73692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dk2"/>
                </a:solidFill>
                <a:effectLst/>
                <a:uFillTx/>
                <a:latin typeface="Figtree"/>
                <a:ea typeface="Figtree"/>
              </a:rPr>
              <a:t>xx%</a:t>
            </a:r>
            <a:endParaRPr b="0" lang="fr-FR" sz="2000" strike="noStrike" u="none">
              <a:solidFill>
                <a:schemeClr val="dk1"/>
              </a:solidFill>
              <a:effectLst/>
              <a:uFillTx/>
              <a:latin typeface="Arial"/>
            </a:endParaRPr>
          </a:p>
        </p:txBody>
      </p:sp>
      <p:sp>
        <p:nvSpPr>
          <p:cNvPr id="36" name="PlaceHolder 7"/>
          <p:cNvSpPr>
            <a:spLocks noGrp="1"/>
          </p:cNvSpPr>
          <p:nvPr>
            <p:ph type="title"/>
          </p:nvPr>
        </p:nvSpPr>
        <p:spPr>
          <a:xfrm>
            <a:off x="228600" y="462240"/>
            <a:ext cx="8686440" cy="588600"/>
          </a:xfrm>
          <a:prstGeom prst="rect">
            <a:avLst/>
          </a:prstGeom>
          <a:noFill/>
          <a:ln w="0">
            <a:noFill/>
          </a:ln>
        </p:spPr>
        <p:txBody>
          <a:bodyPr lIns="91440" rIns="91440" tIns="91440" bIns="91440" anchor="b">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2"/>
    <p:sldLayoutId id="2147483673" r:id="rId3"/>
    <p:sldLayoutId id="2147483674"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6.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6.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6.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 name="PlaceHolder 1"/>
          <p:cNvSpPr>
            <a:spLocks noGrp="1"/>
          </p:cNvSpPr>
          <p:nvPr>
            <p:ph type="title"/>
          </p:nvPr>
        </p:nvSpPr>
        <p:spPr>
          <a:xfrm>
            <a:off x="228600" y="1104840"/>
            <a:ext cx="8686440" cy="1647360"/>
          </a:xfrm>
          <a:prstGeom prst="rect">
            <a:avLst/>
          </a:prstGeom>
          <a:noFill/>
          <a:ln w="0">
            <a:noFill/>
          </a:ln>
        </p:spPr>
        <p:txBody>
          <a:bodyPr lIns="91440" rIns="91440" tIns="91440" bIns="91440" anchor="b">
            <a:normAutofit/>
          </a:bodyPr>
          <a:p>
            <a:pPr indent="0" algn="r">
              <a:lnSpc>
                <a:spcPct val="100000"/>
              </a:lnSpc>
              <a:buNone/>
              <a:tabLst>
                <a:tab algn="l" pos="0"/>
              </a:tabLst>
            </a:pPr>
            <a:r>
              <a:rPr b="0" lang="en-US" sz="4500" strike="noStrike" u="none">
                <a:solidFill>
                  <a:schemeClr val="dk1"/>
                </a:solidFill>
                <a:effectLst/>
                <a:uFillTx/>
                <a:latin typeface="Figtree"/>
                <a:ea typeface="Figtree"/>
              </a:rPr>
              <a:t>Study Abroad</a:t>
            </a:r>
            <a:endParaRPr b="0" lang="fr-FR" sz="4500" strike="noStrike" u="none">
              <a:solidFill>
                <a:schemeClr val="dk1"/>
              </a:solidFill>
              <a:effectLst/>
              <a:uFillTx/>
              <a:latin typeface="Arial"/>
            </a:endParaRPr>
          </a:p>
        </p:txBody>
      </p:sp>
      <p:sp>
        <p:nvSpPr>
          <p:cNvPr id="73" name="PlaceHolder 2"/>
          <p:cNvSpPr>
            <a:spLocks noGrp="1"/>
          </p:cNvSpPr>
          <p:nvPr>
            <p:ph type="subTitle"/>
          </p:nvPr>
        </p:nvSpPr>
        <p:spPr>
          <a:xfrm>
            <a:off x="228600" y="3171960"/>
            <a:ext cx="2943000" cy="1742760"/>
          </a:xfrm>
          <a:prstGeom prst="rect">
            <a:avLst/>
          </a:prstGeom>
          <a:noFill/>
          <a:ln w="0">
            <a:noFill/>
          </a:ln>
        </p:spPr>
        <p:txBody>
          <a:bodyPr lIns="91440" rIns="91440" tIns="91440" bIns="91440" anchor="t">
            <a:normAutofit/>
          </a:bodyPr>
          <a:p>
            <a:pPr indent="0">
              <a:lnSpc>
                <a:spcPct val="100000"/>
              </a:lnSpc>
              <a:buNone/>
              <a:tabLst>
                <a:tab algn="l" pos="0"/>
              </a:tabLst>
            </a:pPr>
            <a:r>
              <a:rPr b="0" lang="en-US" sz="1600" strike="noStrike" u="none">
                <a:solidFill>
                  <a:schemeClr val="dk1"/>
                </a:solidFill>
                <a:effectLst/>
                <a:uFillTx/>
                <a:latin typeface="Karla"/>
                <a:ea typeface="Karla"/>
              </a:rPr>
              <a:t>Complete Guide Overview</a:t>
            </a:r>
            <a:endParaRPr b="0" lang="en-US" sz="1600" strike="noStrike" u="none">
              <a:solidFill>
                <a:srgbClr val="000000"/>
              </a:solidFill>
              <a:effectLst/>
              <a:uFillTx/>
              <a:latin typeface="OpenSymbol"/>
            </a:endParaRPr>
          </a:p>
        </p:txBody>
      </p:sp>
      <p:cxnSp>
        <p:nvCxnSpPr>
          <p:cNvPr id="74" name="Google Shape;141;p28"/>
          <p:cNvCxnSpPr/>
          <p:nvPr/>
        </p:nvCxnSpPr>
        <p:spPr>
          <a:xfrm>
            <a:off x="-76320" y="294300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228600" y="228600"/>
            <a:ext cx="8686440" cy="1047240"/>
          </a:xfrm>
          <a:prstGeom prst="rect">
            <a:avLst/>
          </a:prstGeom>
          <a:noFill/>
          <a:ln w="0">
            <a:noFill/>
          </a:ln>
        </p:spPr>
        <p:txBody>
          <a:bodyPr lIns="91440" rIns="91440" tIns="91440" bIns="91440" anchor="b">
            <a:normAutofit/>
          </a:bodyPr>
          <a:p>
            <a:pPr indent="0" algn="r">
              <a:lnSpc>
                <a:spcPct val="100000"/>
              </a:lnSpc>
              <a:buNone/>
              <a:tabLst>
                <a:tab algn="l" pos="0"/>
              </a:tabLst>
            </a:pPr>
            <a:r>
              <a:rPr b="0" lang="en-US" sz="3500" strike="noStrike" u="none">
                <a:solidFill>
                  <a:schemeClr val="dk1"/>
                </a:solidFill>
                <a:effectLst/>
                <a:uFillTx/>
                <a:latin typeface="Figtree"/>
                <a:ea typeface="Figtree"/>
              </a:rPr>
              <a:t>Building a Support Network Abroad</a:t>
            </a:r>
            <a:endParaRPr b="0" lang="fr-FR" sz="3500" strike="noStrike" u="none">
              <a:solidFill>
                <a:schemeClr val="dk1"/>
              </a:solidFill>
              <a:effectLst/>
              <a:uFillTx/>
              <a:latin typeface="Arial"/>
            </a:endParaRPr>
          </a:p>
        </p:txBody>
      </p:sp>
      <p:sp>
        <p:nvSpPr>
          <p:cNvPr id="103" name="PlaceHolder 2"/>
          <p:cNvSpPr>
            <a:spLocks noGrp="1"/>
          </p:cNvSpPr>
          <p:nvPr>
            <p:ph type="subTitle"/>
          </p:nvPr>
        </p:nvSpPr>
        <p:spPr>
          <a:xfrm>
            <a:off x="228600" y="1733400"/>
            <a:ext cx="6372000" cy="3180960"/>
          </a:xfrm>
          <a:prstGeom prst="rect">
            <a:avLst/>
          </a:prstGeom>
          <a:noFill/>
          <a:ln w="0">
            <a:noFill/>
          </a:ln>
        </p:spPr>
        <p:txBody>
          <a:bodyPr lIns="91440" rIns="91440" tIns="91440" bIns="91440" anchor="t">
            <a:normAutofit/>
          </a:bodyPr>
          <a:p>
            <a:pPr indent="0">
              <a:lnSpc>
                <a:spcPct val="120000"/>
              </a:lnSpc>
              <a:buNone/>
              <a:tabLst>
                <a:tab algn="l" pos="0"/>
              </a:tabLst>
            </a:pPr>
            <a:r>
              <a:rPr b="0" lang="en-US" sz="1200" strike="noStrike" u="none">
                <a:solidFill>
                  <a:schemeClr val="dk1"/>
                </a:solidFill>
                <a:effectLst/>
                <a:uFillTx/>
                <a:latin typeface="Karla"/>
                <a:ea typeface="Karla"/>
              </a:rPr>
              <a:t>Establishing connections with peers, faculty, and local communities provides emotional support and practical assistance. Participate in clubs, mentorship programs, and social events to foster friendships and integrate successfully into your new environment.</a:t>
            </a:r>
            <a:endParaRPr b="0" lang="en-US" sz="1200" strike="noStrike" u="none">
              <a:solidFill>
                <a:srgbClr val="000000"/>
              </a:solidFill>
              <a:effectLst/>
              <a:uFillTx/>
              <a:latin typeface="OpenSymbol"/>
            </a:endParaRPr>
          </a:p>
        </p:txBody>
      </p:sp>
      <p:cxnSp>
        <p:nvCxnSpPr>
          <p:cNvPr id="104" name="Google Shape;227;p33"/>
          <p:cNvCxnSpPr/>
          <p:nvPr/>
        </p:nvCxnSpPr>
        <p:spPr>
          <a:xfrm>
            <a:off x="-76320" y="149472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228600" y="228600"/>
            <a:ext cx="8686440" cy="1047240"/>
          </a:xfrm>
          <a:prstGeom prst="rect">
            <a:avLst/>
          </a:prstGeom>
          <a:noFill/>
          <a:ln w="0">
            <a:noFill/>
          </a:ln>
        </p:spPr>
        <p:txBody>
          <a:bodyPr lIns="91440" rIns="91440" tIns="91440" bIns="91440" anchor="b">
            <a:normAutofit/>
          </a:bodyPr>
          <a:p>
            <a:pPr indent="0" algn="r">
              <a:lnSpc>
                <a:spcPct val="100000"/>
              </a:lnSpc>
              <a:buNone/>
              <a:tabLst>
                <a:tab algn="l" pos="0"/>
              </a:tabLst>
            </a:pPr>
            <a:r>
              <a:rPr b="0" lang="en-US" sz="3500" strike="noStrike" u="none">
                <a:solidFill>
                  <a:schemeClr val="dk1"/>
                </a:solidFill>
                <a:effectLst/>
                <a:uFillTx/>
                <a:latin typeface="Figtree"/>
                <a:ea typeface="Figtree"/>
              </a:rPr>
              <a:t>Conclusions</a:t>
            </a:r>
            <a:endParaRPr b="0" lang="fr-FR" sz="3500" strike="noStrike" u="none">
              <a:solidFill>
                <a:schemeClr val="dk1"/>
              </a:solidFill>
              <a:effectLst/>
              <a:uFillTx/>
              <a:latin typeface="Arial"/>
            </a:endParaRPr>
          </a:p>
        </p:txBody>
      </p:sp>
      <p:sp>
        <p:nvSpPr>
          <p:cNvPr id="106" name="PlaceHolder 2"/>
          <p:cNvSpPr>
            <a:spLocks noGrp="1"/>
          </p:cNvSpPr>
          <p:nvPr>
            <p:ph type="subTitle"/>
          </p:nvPr>
        </p:nvSpPr>
        <p:spPr>
          <a:xfrm>
            <a:off x="228600" y="1733400"/>
            <a:ext cx="6372000" cy="3180960"/>
          </a:xfrm>
          <a:prstGeom prst="rect">
            <a:avLst/>
          </a:prstGeom>
          <a:noFill/>
          <a:ln w="0">
            <a:noFill/>
          </a:ln>
        </p:spPr>
        <p:txBody>
          <a:bodyPr lIns="91440" rIns="91440" tIns="91440" bIns="91440" anchor="t">
            <a:normAutofit/>
          </a:bodyPr>
          <a:p>
            <a:pPr indent="0">
              <a:lnSpc>
                <a:spcPct val="120000"/>
              </a:lnSpc>
              <a:buNone/>
              <a:tabLst>
                <a:tab algn="l" pos="0"/>
              </a:tabLst>
            </a:pPr>
            <a:r>
              <a:rPr b="0" lang="en-US" sz="1200" strike="noStrike" u="none">
                <a:solidFill>
                  <a:schemeClr val="dk1"/>
                </a:solidFill>
                <a:effectLst/>
                <a:uFillTx/>
                <a:latin typeface="Karla"/>
                <a:ea typeface="Karla"/>
              </a:rPr>
              <a:t>Successfully studying abroad requires thorough preparation, from selecting the right university to adapting academically and culturally. By understanding visa processes, managing coursework, embracing cultural differences, and building a strong support network, students can maximize their educational experience and personal development overseas.</a:t>
            </a:r>
            <a:endParaRPr b="0" lang="en-US" sz="1200" strike="noStrike" u="none">
              <a:solidFill>
                <a:srgbClr val="000000"/>
              </a:solidFill>
              <a:effectLst/>
              <a:uFillTx/>
              <a:latin typeface="OpenSymbol"/>
            </a:endParaRPr>
          </a:p>
        </p:txBody>
      </p:sp>
      <p:cxnSp>
        <p:nvCxnSpPr>
          <p:cNvPr id="107" name="Google Shape;227;p33"/>
          <p:cNvCxnSpPr/>
          <p:nvPr/>
        </p:nvCxnSpPr>
        <p:spPr>
          <a:xfrm>
            <a:off x="-76320" y="149472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PlaceHolder 1"/>
          <p:cNvSpPr>
            <a:spLocks noGrp="1"/>
          </p:cNvSpPr>
          <p:nvPr>
            <p:ph type="title"/>
          </p:nvPr>
        </p:nvSpPr>
        <p:spPr>
          <a:xfrm>
            <a:off x="4772160" y="1292040"/>
            <a:ext cx="3733560" cy="1555560"/>
          </a:xfrm>
          <a:prstGeom prst="rect">
            <a:avLst/>
          </a:prstGeom>
          <a:noFill/>
          <a:ln w="0">
            <a:noFill/>
          </a:ln>
        </p:spPr>
        <p:txBody>
          <a:bodyPr lIns="91440" rIns="91440" tIns="91440" bIns="91440" anchor="b">
            <a:spAutoFit/>
          </a:bodyPr>
          <a:p>
            <a:pPr indent="0" algn="r">
              <a:lnSpc>
                <a:spcPct val="100000"/>
              </a:lnSpc>
              <a:buNone/>
              <a:tabLst>
                <a:tab algn="l" pos="0"/>
              </a:tabLst>
            </a:pPr>
            <a:r>
              <a:rPr b="0" lang="en" sz="4500" strike="noStrike" u="none">
                <a:solidFill>
                  <a:schemeClr val="dk1"/>
                </a:solidFill>
                <a:effectLst/>
                <a:uFillTx/>
                <a:latin typeface="Figtree"/>
                <a:ea typeface="Figtree"/>
              </a:rPr>
              <a:t>Thank you</a:t>
            </a:r>
            <a:endParaRPr b="0" lang="fr-FR" sz="4500" strike="noStrike" u="none">
              <a:solidFill>
                <a:schemeClr val="dk1"/>
              </a:solidFill>
              <a:effectLst/>
              <a:uFillTx/>
              <a:latin typeface="Arial"/>
            </a:endParaRPr>
          </a:p>
        </p:txBody>
      </p:sp>
      <p:sp>
        <p:nvSpPr>
          <p:cNvPr id="109" name="PlaceHolder 2"/>
          <p:cNvSpPr>
            <a:spLocks noGrp="1"/>
          </p:cNvSpPr>
          <p:nvPr>
            <p:ph type="subTitle"/>
          </p:nvPr>
        </p:nvSpPr>
        <p:spPr>
          <a:xfrm>
            <a:off x="647640" y="2933640"/>
            <a:ext cx="2914200" cy="1229040"/>
          </a:xfrm>
          <a:prstGeom prst="rect">
            <a:avLst/>
          </a:prstGeom>
          <a:noFill/>
          <a:ln w="0">
            <a:noFill/>
          </a:ln>
        </p:spPr>
        <p:txBody>
          <a:bodyPr lIns="91440" rIns="91440" tIns="91440" bIns="91440" anchor="t">
            <a:spAutoFit/>
          </a:bodyPr>
          <a:p>
            <a:pPr indent="0">
              <a:lnSpc>
                <a:spcPct val="100000"/>
              </a:lnSpc>
              <a:buNone/>
              <a:tabLst>
                <a:tab algn="l" pos="0"/>
              </a:tabLst>
            </a:pPr>
            <a:r>
              <a:rPr b="0" lang="en" sz="1200" strike="noStrike" u="none">
                <a:solidFill>
                  <a:schemeClr val="dk1"/>
                </a:solidFill>
                <a:effectLst/>
                <a:uFillTx/>
                <a:latin typeface="Karla"/>
                <a:ea typeface="Karla"/>
              </a:rPr>
              <a:t>Do you have any questions?</a:t>
            </a:r>
            <a:endParaRPr b="0" lang="en-US" sz="1200" strike="noStrike" u="none">
              <a:solidFill>
                <a:srgbClr val="000000"/>
              </a:solidFill>
              <a:effectLst/>
              <a:uFillTx/>
              <a:latin typeface="OpenSymbol"/>
            </a:endParaRPr>
          </a:p>
          <a:p>
            <a:pPr indent="0">
              <a:lnSpc>
                <a:spcPct val="100000"/>
              </a:lnSpc>
              <a:spcBef>
                <a:spcPts val="1001"/>
              </a:spcBef>
              <a:buNone/>
              <a:tabLst>
                <a:tab algn="l" pos="0"/>
              </a:tabLst>
            </a:pPr>
            <a:r>
              <a:rPr b="0" lang="en" sz="1200" strike="noStrike" u="none">
                <a:solidFill>
                  <a:schemeClr val="dk1"/>
                </a:solidFill>
                <a:effectLst/>
                <a:uFillTx/>
                <a:latin typeface="Karla"/>
                <a:ea typeface="Karla"/>
              </a:rPr>
              <a:t>youremail@freepik.com</a:t>
            </a:r>
            <a:endParaRPr b="0" lang="en-US" sz="1200" strike="noStrike" u="none">
              <a:solidFill>
                <a:srgbClr val="000000"/>
              </a:solidFill>
              <a:effectLst/>
              <a:uFillTx/>
              <a:latin typeface="OpenSymbol"/>
            </a:endParaRPr>
          </a:p>
          <a:p>
            <a:pPr indent="0">
              <a:lnSpc>
                <a:spcPct val="100000"/>
              </a:lnSpc>
              <a:buNone/>
              <a:tabLst>
                <a:tab algn="l" pos="0"/>
              </a:tabLst>
            </a:pPr>
            <a:r>
              <a:rPr b="0" lang="en" sz="1200" strike="noStrike" u="none">
                <a:solidFill>
                  <a:schemeClr val="dk1"/>
                </a:solidFill>
                <a:effectLst/>
                <a:uFillTx/>
                <a:latin typeface="Karla"/>
                <a:ea typeface="Karla"/>
              </a:rPr>
              <a:t>+00 000 000 000</a:t>
            </a:r>
            <a:endParaRPr b="0" lang="en-US" sz="1200" strike="noStrike" u="none">
              <a:solidFill>
                <a:srgbClr val="000000"/>
              </a:solidFill>
              <a:effectLst/>
              <a:uFillTx/>
              <a:latin typeface="OpenSymbol"/>
            </a:endParaRPr>
          </a:p>
          <a:p>
            <a:pPr indent="0">
              <a:lnSpc>
                <a:spcPct val="100000"/>
              </a:lnSpc>
              <a:buNone/>
              <a:tabLst>
                <a:tab algn="l" pos="0"/>
              </a:tabLst>
            </a:pPr>
            <a:r>
              <a:rPr b="0" lang="en" sz="1200" strike="noStrike" u="none">
                <a:solidFill>
                  <a:schemeClr val="dk1"/>
                </a:solidFill>
                <a:effectLst/>
                <a:uFillTx/>
                <a:latin typeface="Karla"/>
                <a:ea typeface="Karla"/>
              </a:rPr>
              <a:t>yourwebsite.com</a:t>
            </a:r>
            <a:endParaRPr b="0" lang="en-US" sz="1200" strike="noStrike" u="none">
              <a:solidFill>
                <a:srgbClr val="000000"/>
              </a:solidFill>
              <a:effectLst/>
              <a:uFillTx/>
              <a:latin typeface="OpenSymbol"/>
            </a:endParaRPr>
          </a:p>
        </p:txBody>
      </p:sp>
      <p:grpSp>
        <p:nvGrpSpPr>
          <p:cNvPr id="110" name="Google Shape;334;p41"/>
          <p:cNvGrpSpPr/>
          <p:nvPr/>
        </p:nvGrpSpPr>
        <p:grpSpPr>
          <a:xfrm>
            <a:off x="715680" y="2202840"/>
            <a:ext cx="420120" cy="420120"/>
            <a:chOff x="715680" y="2202840"/>
            <a:chExt cx="420120" cy="420120"/>
          </a:xfrm>
        </p:grpSpPr>
        <p:sp>
          <p:nvSpPr>
            <p:cNvPr id="111" name="Google Shape;335;p41"/>
            <p:cNvSpPr/>
            <p:nvPr/>
          </p:nvSpPr>
          <p:spPr>
            <a:xfrm>
              <a:off x="715680" y="2202840"/>
              <a:ext cx="420120" cy="420120"/>
            </a:xfrm>
            <a:prstGeom prst="rect">
              <a:avLst/>
            </a:prstGeom>
            <a:noFill/>
            <a:ln w="9150">
              <a:solidFill>
                <a:srgbClr val="083c77"/>
              </a:solidFill>
              <a:round/>
            </a:ln>
          </p:spPr>
          <p:style>
            <a:lnRef idx="0"/>
            <a:fillRef idx="0"/>
            <a:effectRef idx="0"/>
            <a:fontRef idx="minor"/>
          </p:style>
          <p:txBody>
            <a:bodyPr lIns="87840" rIns="87840" tIns="87840" bIns="878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12" name="Google Shape;336;p41"/>
            <p:cNvGrpSpPr/>
            <p:nvPr/>
          </p:nvGrpSpPr>
          <p:grpSpPr>
            <a:xfrm>
              <a:off x="789840" y="2280240"/>
              <a:ext cx="264960" cy="264960"/>
              <a:chOff x="789840" y="2280240"/>
              <a:chExt cx="264960" cy="264960"/>
            </a:xfrm>
          </p:grpSpPr>
          <p:sp>
            <p:nvSpPr>
              <p:cNvPr id="113" name="Google Shape;337;p41"/>
              <p:cNvSpPr/>
              <p:nvPr/>
            </p:nvSpPr>
            <p:spPr>
              <a:xfrm>
                <a:off x="789840" y="2280240"/>
                <a:ext cx="264960" cy="264960"/>
              </a:xfrm>
              <a:custGeom>
                <a:avLst/>
                <a:gdLst>
                  <a:gd name="textAreaLeft" fmla="*/ 0 w 264960"/>
                  <a:gd name="textAreaRight" fmla="*/ 265320 w 264960"/>
                  <a:gd name="textAreaTop" fmla="*/ 0 h 264960"/>
                  <a:gd name="textAreaBottom" fmla="*/ 265320 h 2649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lIns="87840" rIns="87840" tIns="87840" bIns="878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114" name="Google Shape;338;p41"/>
              <p:cNvSpPr/>
              <p:nvPr/>
            </p:nvSpPr>
            <p:spPr>
              <a:xfrm>
                <a:off x="851400" y="2343240"/>
                <a:ext cx="141120" cy="138600"/>
              </a:xfrm>
              <a:custGeom>
                <a:avLst/>
                <a:gdLst>
                  <a:gd name="textAreaLeft" fmla="*/ 0 w 141120"/>
                  <a:gd name="textAreaRight" fmla="*/ 141480 w 141120"/>
                  <a:gd name="textAreaTop" fmla="*/ 0 h 138600"/>
                  <a:gd name="textAreaBottom" fmla="*/ 138960 h 1386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lIns="87840" rIns="87840" tIns="69480" bIns="694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115" name="Google Shape;339;p41"/>
              <p:cNvSpPr/>
              <p:nvPr/>
            </p:nvSpPr>
            <p:spPr>
              <a:xfrm>
                <a:off x="976320" y="2314080"/>
                <a:ext cx="36000" cy="35640"/>
              </a:xfrm>
              <a:custGeom>
                <a:avLst/>
                <a:gdLst>
                  <a:gd name="textAreaLeft" fmla="*/ 0 w 36000"/>
                  <a:gd name="textAreaRight" fmla="*/ 36360 w 36000"/>
                  <a:gd name="textAreaTop" fmla="*/ 0 h 35640"/>
                  <a:gd name="textAreaBottom" fmla="*/ 36000 h 3564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lIns="87840" rIns="87840" tIns="18000" bIns="180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grpSp>
        <p:nvGrpSpPr>
          <p:cNvPr id="116" name="Google Shape;340;p41"/>
          <p:cNvGrpSpPr/>
          <p:nvPr/>
        </p:nvGrpSpPr>
        <p:grpSpPr>
          <a:xfrm>
            <a:off x="1550520" y="2202840"/>
            <a:ext cx="420120" cy="420120"/>
            <a:chOff x="1550520" y="2202840"/>
            <a:chExt cx="420120" cy="420120"/>
          </a:xfrm>
        </p:grpSpPr>
        <p:sp>
          <p:nvSpPr>
            <p:cNvPr id="117" name="Google Shape;341;p41"/>
            <p:cNvSpPr/>
            <p:nvPr/>
          </p:nvSpPr>
          <p:spPr>
            <a:xfrm>
              <a:off x="1550520" y="2202840"/>
              <a:ext cx="420120" cy="420120"/>
            </a:xfrm>
            <a:prstGeom prst="rect">
              <a:avLst/>
            </a:prstGeom>
            <a:noFill/>
            <a:ln w="9150">
              <a:solidFill>
                <a:srgbClr val="083c77"/>
              </a:solidFill>
              <a:round/>
            </a:ln>
          </p:spPr>
          <p:style>
            <a:lnRef idx="0"/>
            <a:fillRef idx="0"/>
            <a:effectRef idx="0"/>
            <a:fontRef idx="minor"/>
          </p:style>
          <p:txBody>
            <a:bodyPr lIns="87840" rIns="87840" tIns="87840" bIns="878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18" name="Google Shape;342;p41"/>
            <p:cNvGrpSpPr/>
            <p:nvPr/>
          </p:nvGrpSpPr>
          <p:grpSpPr>
            <a:xfrm>
              <a:off x="1632240" y="2298240"/>
              <a:ext cx="256320" cy="228960"/>
              <a:chOff x="1632240" y="2298240"/>
              <a:chExt cx="256320" cy="228960"/>
            </a:xfrm>
          </p:grpSpPr>
          <p:sp>
            <p:nvSpPr>
              <p:cNvPr id="119" name="Google Shape;343;p41"/>
              <p:cNvSpPr/>
              <p:nvPr/>
            </p:nvSpPr>
            <p:spPr>
              <a:xfrm>
                <a:off x="1641240" y="2378880"/>
                <a:ext cx="58680" cy="148320"/>
              </a:xfrm>
              <a:custGeom>
                <a:avLst/>
                <a:gdLst>
                  <a:gd name="textAreaLeft" fmla="*/ 0 w 58680"/>
                  <a:gd name="textAreaRight" fmla="*/ 59040 w 58680"/>
                  <a:gd name="textAreaTop" fmla="*/ 0 h 148320"/>
                  <a:gd name="textAreaBottom" fmla="*/ 148680 h 14832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lIns="87840" rIns="87840" tIns="74160" bIns="74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120" name="Google Shape;344;p41"/>
              <p:cNvSpPr/>
              <p:nvPr/>
            </p:nvSpPr>
            <p:spPr>
              <a:xfrm>
                <a:off x="1632240" y="2298240"/>
                <a:ext cx="67320" cy="67320"/>
              </a:xfrm>
              <a:custGeom>
                <a:avLst/>
                <a:gdLst>
                  <a:gd name="textAreaLeft" fmla="*/ 0 w 67320"/>
                  <a:gd name="textAreaRight" fmla="*/ 67680 w 67320"/>
                  <a:gd name="textAreaTop" fmla="*/ 0 h 67320"/>
                  <a:gd name="textAreaBottom" fmla="*/ 67680 h 6732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lIns="87840" rIns="87840" tIns="33840" bIns="338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121" name="Google Shape;345;p41"/>
              <p:cNvSpPr/>
              <p:nvPr/>
            </p:nvSpPr>
            <p:spPr>
              <a:xfrm>
                <a:off x="1730880" y="2378880"/>
                <a:ext cx="157680" cy="148320"/>
              </a:xfrm>
              <a:custGeom>
                <a:avLst/>
                <a:gdLst>
                  <a:gd name="textAreaLeft" fmla="*/ 0 w 157680"/>
                  <a:gd name="textAreaRight" fmla="*/ 158040 w 157680"/>
                  <a:gd name="textAreaTop" fmla="*/ 0 h 148320"/>
                  <a:gd name="textAreaBottom" fmla="*/ 148680 h 14832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lIns="87840" rIns="87840" tIns="74160" bIns="741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sp>
        <p:nvSpPr>
          <p:cNvPr id="122" name="Google Shape;346;p41"/>
          <p:cNvSpPr/>
          <p:nvPr/>
        </p:nvSpPr>
        <p:spPr>
          <a:xfrm>
            <a:off x="5514840" y="3638520"/>
            <a:ext cx="2914200" cy="247320"/>
          </a:xfrm>
          <a:prstGeom prst="rect">
            <a:avLst/>
          </a:prstGeom>
          <a:noFill/>
          <a:ln w="0">
            <a:noFill/>
          </a:ln>
        </p:spPr>
        <p:style>
          <a:lnRef idx="0"/>
          <a:fillRef idx="0"/>
          <a:effectRef idx="0"/>
          <a:fontRef idx="minor"/>
        </p:style>
        <p:txBody>
          <a:bodyPr lIns="0" rIns="0" tIns="0" bIns="0" anchor="t">
            <a:spAutoFit/>
          </a:bodyPr>
          <a:p>
            <a:pPr algn="r" defTabSz="914400">
              <a:lnSpc>
                <a:spcPct val="100000"/>
              </a:lnSpc>
              <a:tabLst>
                <a:tab algn="l" pos="0"/>
              </a:tabLst>
            </a:pPr>
            <a:r>
              <a:rPr b="0" lang="en" sz="1000" strike="noStrike" u="none">
                <a:solidFill>
                  <a:schemeClr val="dk1"/>
                </a:solidFill>
                <a:effectLst/>
                <a:uFillTx/>
                <a:latin typeface="Arial"/>
              </a:rPr>
              <a:t>Please keep this slide for attribution</a:t>
            </a:r>
            <a:endParaRPr b="0" lang="en-US" sz="1000" strike="noStrike" u="none">
              <a:solidFill>
                <a:srgbClr val="000000"/>
              </a:solidFill>
              <a:effectLst/>
              <a:uFillTx/>
              <a:latin typeface="OpenSymbol"/>
            </a:endParaRPr>
          </a:p>
        </p:txBody>
      </p:sp>
      <p:grpSp>
        <p:nvGrpSpPr>
          <p:cNvPr id="123" name="Google Shape;347;p41"/>
          <p:cNvGrpSpPr/>
          <p:nvPr/>
        </p:nvGrpSpPr>
        <p:grpSpPr>
          <a:xfrm>
            <a:off x="2385000" y="2202840"/>
            <a:ext cx="420120" cy="420120"/>
            <a:chOff x="2385000" y="2202840"/>
            <a:chExt cx="420120" cy="420120"/>
          </a:xfrm>
        </p:grpSpPr>
        <p:sp>
          <p:nvSpPr>
            <p:cNvPr id="124" name="Google Shape;348;p41"/>
            <p:cNvSpPr/>
            <p:nvPr/>
          </p:nvSpPr>
          <p:spPr>
            <a:xfrm>
              <a:off x="2385000" y="2202840"/>
              <a:ext cx="420120" cy="420120"/>
            </a:xfrm>
            <a:prstGeom prst="rect">
              <a:avLst/>
            </a:prstGeom>
            <a:noFill/>
            <a:ln w="9150">
              <a:solidFill>
                <a:srgbClr val="083c77"/>
              </a:solidFill>
              <a:round/>
            </a:ln>
          </p:spPr>
          <p:style>
            <a:lnRef idx="0"/>
            <a:fillRef idx="0"/>
            <a:effectRef idx="0"/>
            <a:fontRef idx="minor"/>
          </p:style>
          <p:txBody>
            <a:bodyPr lIns="87840" rIns="87840" tIns="87840" bIns="878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25" name="Google Shape;349;p41"/>
            <p:cNvSpPr/>
            <p:nvPr/>
          </p:nvSpPr>
          <p:spPr>
            <a:xfrm>
              <a:off x="2466360" y="2280960"/>
              <a:ext cx="251280" cy="257040"/>
            </a:xfrm>
            <a:custGeom>
              <a:avLst/>
              <a:gdLst>
                <a:gd name="textAreaLeft" fmla="*/ 0 w 251280"/>
                <a:gd name="textAreaRight" fmla="*/ 251640 w 251280"/>
                <a:gd name="textAreaTop" fmla="*/ 0 h 257040"/>
                <a:gd name="textAreaBottom" fmla="*/ 257400 h 257040"/>
              </a:gdLst>
              <a:ahLst/>
              <a:cxnLst/>
              <a:rect l="textAreaLeft" t="textAreaTop" r="textAreaRight" b="textAreaBottom"/>
              <a:pathLst>
                <a:path w="6712561" h="6860069">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w="0">
              <a:noFill/>
            </a:ln>
          </p:spPr>
          <p:style>
            <a:lnRef idx="0"/>
            <a:fillRef idx="0"/>
            <a:effectRef idx="0"/>
            <a:fontRef idx="minor"/>
          </p:style>
          <p:txBody>
            <a:bodyPr lIns="87840" rIns="87840" tIns="43920" bIns="439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cxnSp>
        <p:nvCxnSpPr>
          <p:cNvPr id="126" name="Google Shape;350;p41"/>
          <p:cNvCxnSpPr/>
          <p:nvPr/>
        </p:nvCxnSpPr>
        <p:spPr>
          <a:xfrm>
            <a:off x="-76320" y="286020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 name="Google Shape;210;p31" title="dreamy-atmosphere-pastel-colored-scene-travel-content.jpg"/>
          <p:cNvSpPr/>
          <p:nvPr/>
        </p:nvSpPr>
        <p:spPr>
          <a:xfrm flipH="1">
            <a:off x="4571280" y="1524960"/>
            <a:ext cx="4236840" cy="3125160"/>
          </a:xfrm>
          <a:prstGeom prst="roundRect">
            <a:avLst>
              <a:gd name="adj" fmla="val 4001"/>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76" name="PlaceHolder 1"/>
          <p:cNvSpPr>
            <a:spLocks noGrp="1"/>
          </p:cNvSpPr>
          <p:nvPr>
            <p:ph type="title"/>
          </p:nvPr>
        </p:nvSpPr>
        <p:spPr>
          <a:xfrm>
            <a:off x="237960" y="228600"/>
            <a:ext cx="8686440" cy="818640"/>
          </a:xfrm>
          <a:prstGeom prst="rect">
            <a:avLst/>
          </a:prstGeom>
          <a:noFill/>
          <a:ln w="0">
            <a:noFill/>
          </a:ln>
        </p:spPr>
        <p:txBody>
          <a:bodyPr lIns="91440" rIns="91440" tIns="91440" bIns="91440" anchor="b">
            <a:normAutofit/>
          </a:bodyPr>
          <a:p>
            <a:pPr indent="0" algn="r">
              <a:lnSpc>
                <a:spcPct val="100000"/>
              </a:lnSpc>
              <a:buNone/>
              <a:tabLst>
                <a:tab algn="l" pos="0"/>
              </a:tabLst>
            </a:pPr>
            <a:r>
              <a:rPr b="0" lang="en-US" sz="2500" strike="noStrike" u="none">
                <a:solidFill>
                  <a:schemeClr val="dk1"/>
                </a:solidFill>
                <a:effectLst/>
                <a:uFillTx/>
                <a:latin typeface="Figtree"/>
                <a:ea typeface="Figtree"/>
              </a:rPr>
              <a:t>Introduction</a:t>
            </a:r>
            <a:endParaRPr b="0" lang="fr-FR" sz="2500" strike="noStrike" u="none">
              <a:solidFill>
                <a:schemeClr val="dk1"/>
              </a:solidFill>
              <a:effectLst/>
              <a:uFillTx/>
              <a:latin typeface="Arial"/>
            </a:endParaRPr>
          </a:p>
        </p:txBody>
      </p:sp>
      <p:sp>
        <p:nvSpPr>
          <p:cNvPr id="77" name="PlaceHolder 2"/>
          <p:cNvSpPr>
            <a:spLocks noGrp="1"/>
          </p:cNvSpPr>
          <p:nvPr>
            <p:ph/>
          </p:nvPr>
        </p:nvSpPr>
        <p:spPr>
          <a:xfrm>
            <a:off x="228600" y="1371600"/>
            <a:ext cx="3695400" cy="3543120"/>
          </a:xfrm>
          <a:prstGeom prst="rect">
            <a:avLst/>
          </a:prstGeom>
          <a:noFill/>
          <a:ln w="0">
            <a:noFill/>
          </a:ln>
        </p:spPr>
        <p:txBody>
          <a:bodyPr lIns="91440" rIns="91440" tIns="91440" bIns="91440" anchor="b">
            <a:normAutofit/>
          </a:bodyPr>
          <a:p>
            <a:pPr indent="0">
              <a:lnSpc>
                <a:spcPct val="120000"/>
              </a:lnSpc>
              <a:buNone/>
              <a:tabLst>
                <a:tab algn="l" pos="0"/>
              </a:tabLst>
            </a:pPr>
            <a:r>
              <a:rPr b="0" lang="en-US" sz="1400" strike="noStrike" u="none">
                <a:solidFill>
                  <a:schemeClr val="dk1"/>
                </a:solidFill>
                <a:effectLst/>
                <a:uFillTx/>
                <a:latin typeface="Karla"/>
                <a:ea typeface="Karla"/>
              </a:rPr>
              <a:t>Studying abroad offers a unique opportunity for personal growth and academic advancement. This guide covers essential steps from selecting a destination to adapting culturally and academically, helping you make informed decisions and prepare effectively for your international education journey.</a:t>
            </a:r>
            <a:endParaRPr b="0" lang="fr-FR" sz="1400" strike="noStrike" u="none">
              <a:solidFill>
                <a:srgbClr val="000000"/>
              </a:solidFill>
              <a:effectLst/>
              <a:uFillTx/>
              <a:latin typeface="Arial"/>
            </a:endParaRPr>
          </a:p>
        </p:txBody>
      </p:sp>
      <p:cxnSp>
        <p:nvCxnSpPr>
          <p:cNvPr id="78" name="Google Shape;213;p31"/>
          <p:cNvCxnSpPr/>
          <p:nvPr/>
        </p:nvCxnSpPr>
        <p:spPr>
          <a:xfrm>
            <a:off x="-76320" y="112644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876240" y="3067200"/>
            <a:ext cx="3352320" cy="1875960"/>
          </a:xfrm>
          <a:prstGeom prst="rect">
            <a:avLst/>
          </a:prstGeom>
          <a:noFill/>
          <a:ln w="0">
            <a:noFill/>
          </a:ln>
        </p:spPr>
        <p:txBody>
          <a:bodyPr lIns="91440" rIns="91440" tIns="91440" bIns="91440" anchor="t">
            <a:normAutofit/>
          </a:bodyPr>
          <a:p>
            <a:pPr indent="0">
              <a:lnSpc>
                <a:spcPct val="100000"/>
              </a:lnSpc>
              <a:buNone/>
              <a:tabLst>
                <a:tab algn="l" pos="0"/>
              </a:tabLst>
            </a:pPr>
            <a:r>
              <a:rPr b="0" lang="en-US" sz="3500" strike="noStrike" u="none">
                <a:solidFill>
                  <a:schemeClr val="dk1"/>
                </a:solidFill>
                <a:effectLst/>
                <a:uFillTx/>
                <a:latin typeface="Figtree"/>
                <a:ea typeface="Figtree"/>
              </a:rPr>
              <a:t>Preparing to Study Abroad</a:t>
            </a:r>
            <a:endParaRPr b="0" lang="fr-FR" sz="3500" strike="noStrike" u="none">
              <a:solidFill>
                <a:schemeClr val="dk1"/>
              </a:solidFill>
              <a:effectLst/>
              <a:uFillTx/>
              <a:latin typeface="Arial"/>
            </a:endParaRPr>
          </a:p>
        </p:txBody>
      </p:sp>
      <p:sp>
        <p:nvSpPr>
          <p:cNvPr id="80" name="PlaceHolder 2"/>
          <p:cNvSpPr>
            <a:spLocks noGrp="1"/>
          </p:cNvSpPr>
          <p:nvPr>
            <p:ph type="title"/>
          </p:nvPr>
        </p:nvSpPr>
        <p:spPr>
          <a:xfrm>
            <a:off x="7010280" y="160956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US" sz="6000" strike="noStrike" u="none">
                <a:solidFill>
                  <a:schemeClr val="dk1"/>
                </a:solidFill>
                <a:effectLst/>
                <a:uFillTx/>
                <a:latin typeface="Calibri"/>
                <a:ea typeface="Figtree"/>
              </a:rPr>
              <a:t>01</a:t>
            </a:r>
            <a:endParaRPr b="0" lang="fr-FR" sz="6000" strike="noStrike" u="none">
              <a:solidFill>
                <a:schemeClr val="dk1"/>
              </a:solidFill>
              <a:effectLst/>
              <a:uFillTx/>
              <a:latin typeface="Arial"/>
            </a:endParaRPr>
          </a:p>
        </p:txBody>
      </p:sp>
      <p:cxnSp>
        <p:nvCxnSpPr>
          <p:cNvPr id="81" name="Google Shape;220;p32"/>
          <p:cNvCxnSpPr/>
          <p:nvPr/>
        </p:nvCxnSpPr>
        <p:spPr>
          <a:xfrm>
            <a:off x="-76320" y="294300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228600" y="228600"/>
            <a:ext cx="8686440" cy="1047240"/>
          </a:xfrm>
          <a:prstGeom prst="rect">
            <a:avLst/>
          </a:prstGeom>
          <a:noFill/>
          <a:ln w="0">
            <a:noFill/>
          </a:ln>
        </p:spPr>
        <p:txBody>
          <a:bodyPr lIns="91440" rIns="91440" tIns="91440" bIns="91440" anchor="b">
            <a:normAutofit/>
          </a:bodyPr>
          <a:p>
            <a:pPr indent="0" algn="r">
              <a:lnSpc>
                <a:spcPct val="100000"/>
              </a:lnSpc>
              <a:buNone/>
              <a:tabLst>
                <a:tab algn="l" pos="0"/>
              </a:tabLst>
            </a:pPr>
            <a:r>
              <a:rPr b="0" lang="en-US" sz="3500" strike="noStrike" u="none">
                <a:solidFill>
                  <a:schemeClr val="dk1"/>
                </a:solidFill>
                <a:effectLst/>
                <a:uFillTx/>
                <a:latin typeface="Figtree"/>
                <a:ea typeface="Figtree"/>
              </a:rPr>
              <a:t>Choosing the Right Country and University</a:t>
            </a:r>
            <a:endParaRPr b="0" lang="fr-FR" sz="3500" strike="noStrike" u="none">
              <a:solidFill>
                <a:schemeClr val="dk1"/>
              </a:solidFill>
              <a:effectLst/>
              <a:uFillTx/>
              <a:latin typeface="Arial"/>
            </a:endParaRPr>
          </a:p>
        </p:txBody>
      </p:sp>
      <p:sp>
        <p:nvSpPr>
          <p:cNvPr id="83" name="PlaceHolder 2"/>
          <p:cNvSpPr>
            <a:spLocks noGrp="1"/>
          </p:cNvSpPr>
          <p:nvPr>
            <p:ph type="subTitle"/>
          </p:nvPr>
        </p:nvSpPr>
        <p:spPr>
          <a:xfrm>
            <a:off x="228600" y="1733400"/>
            <a:ext cx="6372000" cy="3180960"/>
          </a:xfrm>
          <a:prstGeom prst="rect">
            <a:avLst/>
          </a:prstGeom>
          <a:noFill/>
          <a:ln w="0">
            <a:noFill/>
          </a:ln>
        </p:spPr>
        <p:txBody>
          <a:bodyPr lIns="91440" rIns="91440" tIns="91440" bIns="91440" anchor="t">
            <a:normAutofit/>
          </a:bodyPr>
          <a:p>
            <a:pPr indent="0">
              <a:lnSpc>
                <a:spcPct val="120000"/>
              </a:lnSpc>
              <a:buNone/>
              <a:tabLst>
                <a:tab algn="l" pos="0"/>
              </a:tabLst>
            </a:pPr>
            <a:r>
              <a:rPr b="0" lang="en-US" sz="1200" strike="noStrike" u="none">
                <a:solidFill>
                  <a:schemeClr val="dk1"/>
                </a:solidFill>
                <a:effectLst/>
                <a:uFillTx/>
                <a:latin typeface="Karla"/>
                <a:ea typeface="Karla"/>
              </a:rPr>
              <a:t>Selecting the ideal country and university is crucial for a successful study abroad experience. Consider factors such as academic reputation, language, cost of living, and cultural environment. Thorough research helps align your goals with the best educational and lifestyle fit.</a:t>
            </a:r>
            <a:endParaRPr b="0" lang="en-US" sz="1200" strike="noStrike" u="none">
              <a:solidFill>
                <a:srgbClr val="000000"/>
              </a:solidFill>
              <a:effectLst/>
              <a:uFillTx/>
              <a:latin typeface="OpenSymbol"/>
            </a:endParaRPr>
          </a:p>
        </p:txBody>
      </p:sp>
      <p:cxnSp>
        <p:nvCxnSpPr>
          <p:cNvPr id="84" name="Google Shape;227;p33"/>
          <p:cNvCxnSpPr/>
          <p:nvPr/>
        </p:nvCxnSpPr>
        <p:spPr>
          <a:xfrm>
            <a:off x="-76320" y="149472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Google Shape;210;p31" title="dreamy-atmosphere-pastel-colored-scene-travel-content.jpg"/>
          <p:cNvSpPr/>
          <p:nvPr/>
        </p:nvSpPr>
        <p:spPr>
          <a:xfrm flipH="1">
            <a:off x="4571280" y="1524960"/>
            <a:ext cx="4236840" cy="3125160"/>
          </a:xfrm>
          <a:prstGeom prst="roundRect">
            <a:avLst>
              <a:gd name="adj" fmla="val 4001"/>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86" name="PlaceHolder 1"/>
          <p:cNvSpPr>
            <a:spLocks noGrp="1"/>
          </p:cNvSpPr>
          <p:nvPr>
            <p:ph type="title"/>
          </p:nvPr>
        </p:nvSpPr>
        <p:spPr>
          <a:xfrm>
            <a:off x="237960" y="228600"/>
            <a:ext cx="8686440" cy="818640"/>
          </a:xfrm>
          <a:prstGeom prst="rect">
            <a:avLst/>
          </a:prstGeom>
          <a:noFill/>
          <a:ln w="0">
            <a:noFill/>
          </a:ln>
        </p:spPr>
        <p:txBody>
          <a:bodyPr lIns="91440" rIns="91440" tIns="91440" bIns="91440" anchor="b">
            <a:normAutofit/>
          </a:bodyPr>
          <a:p>
            <a:pPr indent="0" algn="r">
              <a:lnSpc>
                <a:spcPct val="100000"/>
              </a:lnSpc>
              <a:buNone/>
              <a:tabLst>
                <a:tab algn="l" pos="0"/>
              </a:tabLst>
            </a:pPr>
            <a:r>
              <a:rPr b="0" lang="en-US" sz="2500" strike="noStrike" u="none">
                <a:solidFill>
                  <a:schemeClr val="dk1"/>
                </a:solidFill>
                <a:effectLst/>
                <a:uFillTx/>
                <a:latin typeface="Figtree"/>
                <a:ea typeface="Figtree"/>
              </a:rPr>
              <a:t>Understanding Admission Requirements</a:t>
            </a:r>
            <a:endParaRPr b="0" lang="fr-FR" sz="2500" strike="noStrike" u="none">
              <a:solidFill>
                <a:schemeClr val="dk1"/>
              </a:solidFill>
              <a:effectLst/>
              <a:uFillTx/>
              <a:latin typeface="Arial"/>
            </a:endParaRPr>
          </a:p>
        </p:txBody>
      </p:sp>
      <p:sp>
        <p:nvSpPr>
          <p:cNvPr id="87" name="PlaceHolder 2"/>
          <p:cNvSpPr>
            <a:spLocks noGrp="1"/>
          </p:cNvSpPr>
          <p:nvPr>
            <p:ph/>
          </p:nvPr>
        </p:nvSpPr>
        <p:spPr>
          <a:xfrm>
            <a:off x="228600" y="1371600"/>
            <a:ext cx="3695400" cy="3543120"/>
          </a:xfrm>
          <a:prstGeom prst="rect">
            <a:avLst/>
          </a:prstGeom>
          <a:noFill/>
          <a:ln w="0">
            <a:noFill/>
          </a:ln>
        </p:spPr>
        <p:txBody>
          <a:bodyPr lIns="91440" rIns="91440" tIns="91440" bIns="91440" anchor="b">
            <a:normAutofit/>
          </a:bodyPr>
          <a:p>
            <a:pPr indent="0">
              <a:lnSpc>
                <a:spcPct val="120000"/>
              </a:lnSpc>
              <a:buNone/>
              <a:tabLst>
                <a:tab algn="l" pos="0"/>
              </a:tabLst>
            </a:pPr>
            <a:r>
              <a:rPr b="0" lang="en-US" sz="1400" strike="noStrike" u="none">
                <a:solidFill>
                  <a:schemeClr val="dk1"/>
                </a:solidFill>
                <a:effectLst/>
                <a:uFillTx/>
                <a:latin typeface="Karla"/>
                <a:ea typeface="Karla"/>
              </a:rPr>
              <a:t>Each university and program has specific admission criteria, including academic transcripts, language proficiency tests, and recommendation letters. Familiarize yourself with these requirements early to prepare necessary documents and improve your application success chances.</a:t>
            </a:r>
            <a:endParaRPr b="0" lang="fr-FR" sz="1400" strike="noStrike" u="none">
              <a:solidFill>
                <a:srgbClr val="000000"/>
              </a:solidFill>
              <a:effectLst/>
              <a:uFillTx/>
              <a:latin typeface="Arial"/>
            </a:endParaRPr>
          </a:p>
        </p:txBody>
      </p:sp>
      <p:cxnSp>
        <p:nvCxnSpPr>
          <p:cNvPr id="88" name="Google Shape;213;p31"/>
          <p:cNvCxnSpPr/>
          <p:nvPr/>
        </p:nvCxnSpPr>
        <p:spPr>
          <a:xfrm>
            <a:off x="-76320" y="112644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228600" y="228600"/>
            <a:ext cx="8686440" cy="1047240"/>
          </a:xfrm>
          <a:prstGeom prst="rect">
            <a:avLst/>
          </a:prstGeom>
          <a:noFill/>
          <a:ln w="0">
            <a:noFill/>
          </a:ln>
        </p:spPr>
        <p:txBody>
          <a:bodyPr lIns="91440" rIns="91440" tIns="91440" bIns="91440" anchor="b">
            <a:normAutofit/>
          </a:bodyPr>
          <a:p>
            <a:pPr indent="0" algn="r">
              <a:lnSpc>
                <a:spcPct val="100000"/>
              </a:lnSpc>
              <a:buNone/>
              <a:tabLst>
                <a:tab algn="l" pos="0"/>
              </a:tabLst>
            </a:pPr>
            <a:r>
              <a:rPr b="0" lang="en-US" sz="3500" strike="noStrike" u="none">
                <a:solidFill>
                  <a:schemeClr val="dk1"/>
                </a:solidFill>
                <a:effectLst/>
                <a:uFillTx/>
                <a:latin typeface="Figtree"/>
                <a:ea typeface="Figtree"/>
              </a:rPr>
              <a:t>Visa Application Process</a:t>
            </a:r>
            <a:endParaRPr b="0" lang="fr-FR" sz="3500" strike="noStrike" u="none">
              <a:solidFill>
                <a:schemeClr val="dk1"/>
              </a:solidFill>
              <a:effectLst/>
              <a:uFillTx/>
              <a:latin typeface="Arial"/>
            </a:endParaRPr>
          </a:p>
        </p:txBody>
      </p:sp>
      <p:sp>
        <p:nvSpPr>
          <p:cNvPr id="90" name="PlaceHolder 2"/>
          <p:cNvSpPr>
            <a:spLocks noGrp="1"/>
          </p:cNvSpPr>
          <p:nvPr>
            <p:ph type="subTitle"/>
          </p:nvPr>
        </p:nvSpPr>
        <p:spPr>
          <a:xfrm>
            <a:off x="228600" y="1733400"/>
            <a:ext cx="6372000" cy="3180960"/>
          </a:xfrm>
          <a:prstGeom prst="rect">
            <a:avLst/>
          </a:prstGeom>
          <a:noFill/>
          <a:ln w="0">
            <a:noFill/>
          </a:ln>
        </p:spPr>
        <p:txBody>
          <a:bodyPr lIns="91440" rIns="91440" tIns="91440" bIns="91440" anchor="t">
            <a:normAutofit/>
          </a:bodyPr>
          <a:p>
            <a:pPr indent="0">
              <a:lnSpc>
                <a:spcPct val="120000"/>
              </a:lnSpc>
              <a:buNone/>
              <a:tabLst>
                <a:tab algn="l" pos="0"/>
              </a:tabLst>
            </a:pPr>
            <a:r>
              <a:rPr b="0" lang="en-US" sz="1200" strike="noStrike" u="none">
                <a:solidFill>
                  <a:schemeClr val="dk1"/>
                </a:solidFill>
                <a:effectLst/>
                <a:uFillTx/>
                <a:latin typeface="Karla"/>
                <a:ea typeface="Karla"/>
              </a:rPr>
              <a:t>Obtaining a student visa is a critical step for studying abroad. Ensure you understand the specific visa requirements, including documentation, financial proof, and interview procedures. Timely application submission and adherence to immigration rules are essential to avoid delays and ensure a smooth transition to your new academic environment.</a:t>
            </a:r>
            <a:endParaRPr b="0" lang="en-US" sz="1200" strike="noStrike" u="none">
              <a:solidFill>
                <a:srgbClr val="000000"/>
              </a:solidFill>
              <a:effectLst/>
              <a:uFillTx/>
              <a:latin typeface="OpenSymbol"/>
            </a:endParaRPr>
          </a:p>
        </p:txBody>
      </p:sp>
      <p:cxnSp>
        <p:nvCxnSpPr>
          <p:cNvPr id="91" name="Google Shape;227;p33"/>
          <p:cNvCxnSpPr/>
          <p:nvPr/>
        </p:nvCxnSpPr>
        <p:spPr>
          <a:xfrm>
            <a:off x="-76320" y="149472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PlaceHolder 1"/>
          <p:cNvSpPr>
            <a:spLocks noGrp="1"/>
          </p:cNvSpPr>
          <p:nvPr>
            <p:ph type="title"/>
          </p:nvPr>
        </p:nvSpPr>
        <p:spPr>
          <a:xfrm>
            <a:off x="876240" y="3067200"/>
            <a:ext cx="3352320" cy="1875960"/>
          </a:xfrm>
          <a:prstGeom prst="rect">
            <a:avLst/>
          </a:prstGeom>
          <a:noFill/>
          <a:ln w="0">
            <a:noFill/>
          </a:ln>
        </p:spPr>
        <p:txBody>
          <a:bodyPr lIns="91440" rIns="91440" tIns="91440" bIns="91440" anchor="t">
            <a:normAutofit/>
          </a:bodyPr>
          <a:p>
            <a:pPr indent="0">
              <a:lnSpc>
                <a:spcPct val="100000"/>
              </a:lnSpc>
              <a:buNone/>
              <a:tabLst>
                <a:tab algn="l" pos="0"/>
              </a:tabLst>
            </a:pPr>
            <a:r>
              <a:rPr b="0" lang="en-US" sz="3500" strike="noStrike" u="none">
                <a:solidFill>
                  <a:schemeClr val="dk1"/>
                </a:solidFill>
                <a:effectLst/>
                <a:uFillTx/>
                <a:latin typeface="Figtree"/>
                <a:ea typeface="Figtree"/>
              </a:rPr>
              <a:t>Academic and Cultural Adaptation</a:t>
            </a:r>
            <a:endParaRPr b="0" lang="fr-FR" sz="3500" strike="noStrike" u="none">
              <a:solidFill>
                <a:schemeClr val="dk1"/>
              </a:solidFill>
              <a:effectLst/>
              <a:uFillTx/>
              <a:latin typeface="Arial"/>
            </a:endParaRPr>
          </a:p>
        </p:txBody>
      </p:sp>
      <p:sp>
        <p:nvSpPr>
          <p:cNvPr id="93" name="PlaceHolder 2"/>
          <p:cNvSpPr>
            <a:spLocks noGrp="1"/>
          </p:cNvSpPr>
          <p:nvPr>
            <p:ph type="title"/>
          </p:nvPr>
        </p:nvSpPr>
        <p:spPr>
          <a:xfrm>
            <a:off x="7010280" y="160956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US" sz="6000" strike="noStrike" u="none">
                <a:solidFill>
                  <a:schemeClr val="dk1"/>
                </a:solidFill>
                <a:effectLst/>
                <a:uFillTx/>
                <a:latin typeface="Calibri"/>
                <a:ea typeface="Figtree"/>
              </a:rPr>
              <a:t>02</a:t>
            </a:r>
            <a:endParaRPr b="0" lang="fr-FR" sz="6000" strike="noStrike" u="none">
              <a:solidFill>
                <a:schemeClr val="dk1"/>
              </a:solidFill>
              <a:effectLst/>
              <a:uFillTx/>
              <a:latin typeface="Arial"/>
            </a:endParaRPr>
          </a:p>
        </p:txBody>
      </p:sp>
      <p:cxnSp>
        <p:nvCxnSpPr>
          <p:cNvPr id="94" name="Google Shape;220;p32"/>
          <p:cNvCxnSpPr/>
          <p:nvPr/>
        </p:nvCxnSpPr>
        <p:spPr>
          <a:xfrm>
            <a:off x="-76320" y="294300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Google Shape;210;p31" title="dreamy-atmosphere-pastel-colored-scene-travel-content.jpg"/>
          <p:cNvSpPr/>
          <p:nvPr/>
        </p:nvSpPr>
        <p:spPr>
          <a:xfrm flipH="1">
            <a:off x="4571280" y="1524960"/>
            <a:ext cx="4236840" cy="3125160"/>
          </a:xfrm>
          <a:prstGeom prst="roundRect">
            <a:avLst>
              <a:gd name="adj" fmla="val 4001"/>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96" name="PlaceHolder 1"/>
          <p:cNvSpPr>
            <a:spLocks noGrp="1"/>
          </p:cNvSpPr>
          <p:nvPr>
            <p:ph type="title"/>
          </p:nvPr>
        </p:nvSpPr>
        <p:spPr>
          <a:xfrm>
            <a:off x="237960" y="228600"/>
            <a:ext cx="8686440" cy="818640"/>
          </a:xfrm>
          <a:prstGeom prst="rect">
            <a:avLst/>
          </a:prstGeom>
          <a:noFill/>
          <a:ln w="0">
            <a:noFill/>
          </a:ln>
        </p:spPr>
        <p:txBody>
          <a:bodyPr lIns="91440" rIns="91440" tIns="91440" bIns="91440" anchor="b">
            <a:normAutofit/>
          </a:bodyPr>
          <a:p>
            <a:pPr indent="0" algn="r">
              <a:lnSpc>
                <a:spcPct val="100000"/>
              </a:lnSpc>
              <a:buNone/>
              <a:tabLst>
                <a:tab algn="l" pos="0"/>
              </a:tabLst>
            </a:pPr>
            <a:r>
              <a:rPr b="0" lang="en-US" sz="2500" strike="noStrike" u="none">
                <a:solidFill>
                  <a:schemeClr val="dk1"/>
                </a:solidFill>
                <a:effectLst/>
                <a:uFillTx/>
                <a:latin typeface="Figtree"/>
                <a:ea typeface="Figtree"/>
              </a:rPr>
              <a:t>Managing Coursework and Exams</a:t>
            </a:r>
            <a:endParaRPr b="0" lang="fr-FR" sz="2500" strike="noStrike" u="none">
              <a:solidFill>
                <a:schemeClr val="dk1"/>
              </a:solidFill>
              <a:effectLst/>
              <a:uFillTx/>
              <a:latin typeface="Arial"/>
            </a:endParaRPr>
          </a:p>
        </p:txBody>
      </p:sp>
      <p:sp>
        <p:nvSpPr>
          <p:cNvPr id="97" name="PlaceHolder 2"/>
          <p:cNvSpPr>
            <a:spLocks noGrp="1"/>
          </p:cNvSpPr>
          <p:nvPr>
            <p:ph/>
          </p:nvPr>
        </p:nvSpPr>
        <p:spPr>
          <a:xfrm>
            <a:off x="228600" y="1371600"/>
            <a:ext cx="3695400" cy="3543120"/>
          </a:xfrm>
          <a:prstGeom prst="rect">
            <a:avLst/>
          </a:prstGeom>
          <a:noFill/>
          <a:ln w="0">
            <a:noFill/>
          </a:ln>
        </p:spPr>
        <p:txBody>
          <a:bodyPr lIns="91440" rIns="91440" tIns="91440" bIns="91440" anchor="b">
            <a:normAutofit/>
          </a:bodyPr>
          <a:p>
            <a:pPr indent="0">
              <a:lnSpc>
                <a:spcPct val="120000"/>
              </a:lnSpc>
              <a:buNone/>
              <a:tabLst>
                <a:tab algn="l" pos="0"/>
              </a:tabLst>
            </a:pPr>
            <a:r>
              <a:rPr b="0" lang="en-US" sz="1400" strike="noStrike" u="none">
                <a:solidFill>
                  <a:schemeClr val="dk1"/>
                </a:solidFill>
                <a:effectLst/>
                <a:uFillTx/>
                <a:latin typeface="Karla"/>
                <a:ea typeface="Karla"/>
              </a:rPr>
              <a:t>Adapting to a new academic system involves understanding different teaching methods and assessment styles. Develop effective study habits, time management skills, and seek academic support when necessary to excel in your coursework and examinations abroad.</a:t>
            </a:r>
            <a:endParaRPr b="0" lang="fr-FR" sz="1400" strike="noStrike" u="none">
              <a:solidFill>
                <a:srgbClr val="000000"/>
              </a:solidFill>
              <a:effectLst/>
              <a:uFillTx/>
              <a:latin typeface="Arial"/>
            </a:endParaRPr>
          </a:p>
        </p:txBody>
      </p:sp>
      <p:cxnSp>
        <p:nvCxnSpPr>
          <p:cNvPr id="98" name="Google Shape;213;p31"/>
          <p:cNvCxnSpPr/>
          <p:nvPr/>
        </p:nvCxnSpPr>
        <p:spPr>
          <a:xfrm>
            <a:off x="-76320" y="112644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228600" y="228600"/>
            <a:ext cx="8686440" cy="1047240"/>
          </a:xfrm>
          <a:prstGeom prst="rect">
            <a:avLst/>
          </a:prstGeom>
          <a:noFill/>
          <a:ln w="0">
            <a:noFill/>
          </a:ln>
        </p:spPr>
        <p:txBody>
          <a:bodyPr lIns="91440" rIns="91440" tIns="91440" bIns="91440" anchor="b">
            <a:normAutofit/>
          </a:bodyPr>
          <a:p>
            <a:pPr indent="0" algn="r">
              <a:lnSpc>
                <a:spcPct val="100000"/>
              </a:lnSpc>
              <a:buNone/>
              <a:tabLst>
                <a:tab algn="l" pos="0"/>
              </a:tabLst>
            </a:pPr>
            <a:r>
              <a:rPr b="0" lang="en-US" sz="3500" strike="noStrike" u="none">
                <a:solidFill>
                  <a:schemeClr val="dk1"/>
                </a:solidFill>
                <a:effectLst/>
                <a:uFillTx/>
                <a:latin typeface="Figtree"/>
                <a:ea typeface="Figtree"/>
              </a:rPr>
              <a:t>Navigating Cultural Differences</a:t>
            </a:r>
            <a:endParaRPr b="0" lang="fr-FR" sz="3500" strike="noStrike" u="none">
              <a:solidFill>
                <a:schemeClr val="dk1"/>
              </a:solidFill>
              <a:effectLst/>
              <a:uFillTx/>
              <a:latin typeface="Arial"/>
            </a:endParaRPr>
          </a:p>
        </p:txBody>
      </p:sp>
      <p:sp>
        <p:nvSpPr>
          <p:cNvPr id="100" name="PlaceHolder 2"/>
          <p:cNvSpPr>
            <a:spLocks noGrp="1"/>
          </p:cNvSpPr>
          <p:nvPr>
            <p:ph type="subTitle"/>
          </p:nvPr>
        </p:nvSpPr>
        <p:spPr>
          <a:xfrm>
            <a:off x="228600" y="1733400"/>
            <a:ext cx="6372000" cy="3180960"/>
          </a:xfrm>
          <a:prstGeom prst="rect">
            <a:avLst/>
          </a:prstGeom>
          <a:noFill/>
          <a:ln w="0">
            <a:noFill/>
          </a:ln>
        </p:spPr>
        <p:txBody>
          <a:bodyPr lIns="91440" rIns="91440" tIns="91440" bIns="91440" anchor="t">
            <a:normAutofit/>
          </a:bodyPr>
          <a:p>
            <a:pPr indent="0">
              <a:lnSpc>
                <a:spcPct val="120000"/>
              </a:lnSpc>
              <a:buNone/>
              <a:tabLst>
                <a:tab algn="l" pos="0"/>
              </a:tabLst>
            </a:pPr>
            <a:r>
              <a:rPr b="0" lang="en-US" sz="1200" strike="noStrike" u="none">
                <a:solidFill>
                  <a:schemeClr val="dk1"/>
                </a:solidFill>
                <a:effectLst/>
                <a:uFillTx/>
                <a:latin typeface="Karla"/>
                <a:ea typeface="Karla"/>
              </a:rPr>
              <a:t>Adjusting to cultural diversity requires openness and respect. Learn about local customs, traditions, and social norms to build positive relationships and avoid misunderstandings. Cultural awareness enhances your overall experience and personal growth.</a:t>
            </a:r>
            <a:endParaRPr b="0" lang="en-US" sz="1200" strike="noStrike" u="none">
              <a:solidFill>
                <a:srgbClr val="000000"/>
              </a:solidFill>
              <a:effectLst/>
              <a:uFillTx/>
              <a:latin typeface="OpenSymbol"/>
            </a:endParaRPr>
          </a:p>
        </p:txBody>
      </p:sp>
      <p:cxnSp>
        <p:nvCxnSpPr>
          <p:cNvPr id="101" name="Google Shape;227;p33"/>
          <p:cNvCxnSpPr/>
          <p:nvPr/>
        </p:nvCxnSpPr>
        <p:spPr>
          <a:xfrm>
            <a:off x="-76320" y="1494720"/>
            <a:ext cx="9302040" cy="360"/>
          </a:xfrm>
          <a:prstGeom prst="straightConnector1">
            <a:avLst/>
          </a:prstGeom>
          <a:ln w="9525">
            <a:solidFill>
              <a:srgbClr val="083c77"/>
            </a:solidFill>
            <a:round/>
          </a:ln>
        </p:spPr>
      </p:cxn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Blue Gradient by Slidesgo">
  <a:themeElements>
    <a:clrScheme name="Simple Light">
      <a:dk1>
        <a:srgbClr val="083c77"/>
      </a:dk1>
      <a:lt1>
        <a:srgbClr val="ebfcff"/>
      </a:lt1>
      <a:dk2>
        <a:srgbClr val="083c77"/>
      </a:dk2>
      <a:lt2>
        <a:srgbClr val="9ce3e9"/>
      </a:lt2>
      <a:accent1>
        <a:srgbClr val="93c4e0"/>
      </a:accent1>
      <a:accent2>
        <a:srgbClr val="829eeb"/>
      </a:accent2>
      <a:accent3>
        <a:srgbClr val="ffffff"/>
      </a:accent3>
      <a:accent4>
        <a:srgbClr val="ffffff"/>
      </a:accent4>
      <a:accent5>
        <a:srgbClr val="ffffff"/>
      </a:accent5>
      <a:accent6>
        <a:srgbClr val="ffffff"/>
      </a:accent6>
      <a:hlink>
        <a:srgbClr val="083c7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2025-10-15T17:05:26Z</dcterms:created>
  <dc:creator>Unknown Creator</dc:creator>
  <dc:description/>
  <dc:language>en-US</dc:language>
  <cp:lastModifiedBy>Unknown Creator</cp:lastModifiedBy>
  <dcterms:modified xsi:type="dcterms:W3CDTF">2025-10-15T17:05:26Z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